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2" r:id="rId3"/>
  </p:sldMasterIdLst>
  <p:notesMasterIdLst>
    <p:notesMasterId r:id="rId11"/>
  </p:notesMasterIdLst>
  <p:sldIdLst>
    <p:sldId id="257" r:id="rId4"/>
    <p:sldId id="468" r:id="rId5"/>
    <p:sldId id="284" r:id="rId6"/>
    <p:sldId id="471" r:id="rId7"/>
    <p:sldId id="304" r:id="rId8"/>
    <p:sldId id="305" r:id="rId9"/>
    <p:sldId id="271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0000"/>
    <a:srgbClr val="7F7F7F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506DF9-F0A8-42C4-8073-753FE7A813F5}" type="datetimeFigureOut">
              <a:rPr lang="en-AU" smtClean="0"/>
              <a:t>30/06/2021</a:t>
            </a:fld>
            <a:endParaRPr lang="en-AU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AU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84118-C42D-41FE-A410-D319179E407E}" type="slidenum">
              <a:rPr lang="en-AU" smtClean="0"/>
              <a:t>‹nr.›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5329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B6CB-EA61-463B-9BE6-C973201B093E}" type="datetimeFigureOut">
              <a:rPr lang="nl-NL" smtClean="0"/>
              <a:t>30-6-2021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41A9-402C-4B38-AED4-AF722CC509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1467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B6CB-EA61-463B-9BE6-C973201B093E}" type="datetimeFigureOut">
              <a:rPr lang="nl-NL" smtClean="0"/>
              <a:t>30-6-2021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41A9-402C-4B38-AED4-AF722CC509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2380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B6CB-EA61-463B-9BE6-C973201B093E}" type="datetimeFigureOut">
              <a:rPr lang="nl-NL" smtClean="0"/>
              <a:t>30-6-2021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41A9-402C-4B38-AED4-AF722CC509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0686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2" y="3"/>
            <a:ext cx="12192000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6" name="Rectangle avec un coin arrondi 5">
            <a:extLst>
              <a:ext uri="{FF2B5EF4-FFF2-40B4-BE49-F238E27FC236}">
                <a16:creationId xmlns:a16="http://schemas.microsoft.com/office/drawing/2014/main" id="{438BE31E-4BCC-F94C-BF8F-1FA4FD7786E5}"/>
              </a:ext>
            </a:extLst>
          </p:cNvPr>
          <p:cNvSpPr/>
          <p:nvPr/>
        </p:nvSpPr>
        <p:spPr>
          <a:xfrm rot="10800000" flipH="1">
            <a:off x="1" y="761815"/>
            <a:ext cx="11653331" cy="2350286"/>
          </a:xfrm>
          <a:prstGeom prst="round1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63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964863" y="1139160"/>
            <a:ext cx="10714838" cy="1795868"/>
          </a:xfrm>
        </p:spPr>
        <p:txBody>
          <a:bodyPr/>
          <a:lstStyle>
            <a:lvl1pPr marL="0" indent="0">
              <a:buNone/>
              <a:defRPr sz="6842" b="1" i="0">
                <a:latin typeface="Avenir Next Condensed" charset="0"/>
                <a:ea typeface="Avenir Next Condensed" charset="0"/>
                <a:cs typeface="Avenir Next Condensed" charset="0"/>
              </a:defRPr>
            </a:lvl1pPr>
            <a:lvl2pPr marL="521368" indent="0">
              <a:buNone/>
              <a:defRPr sz="6842" b="1" i="0">
                <a:latin typeface="Avenir Next Condensed" charset="0"/>
                <a:ea typeface="Avenir Next Condensed" charset="0"/>
                <a:cs typeface="Avenir Next Condensed" charset="0"/>
              </a:defRPr>
            </a:lvl2pPr>
            <a:lvl3pPr marL="1042737" indent="0">
              <a:buNone/>
              <a:defRPr sz="6842" b="1" i="0">
                <a:latin typeface="Avenir Next Condensed" charset="0"/>
                <a:ea typeface="Avenir Next Condensed" charset="0"/>
                <a:cs typeface="Avenir Next Condensed" charset="0"/>
              </a:defRPr>
            </a:lvl3pPr>
            <a:lvl4pPr marL="1564104" indent="0">
              <a:buNone/>
              <a:defRPr sz="6842" b="1" i="0">
                <a:latin typeface="Avenir Next Condensed" charset="0"/>
                <a:ea typeface="Avenir Next Condensed" charset="0"/>
                <a:cs typeface="Avenir Next Condensed" charset="0"/>
              </a:defRPr>
            </a:lvl4pPr>
            <a:lvl5pPr marL="2085473" indent="0">
              <a:buNone/>
              <a:defRPr sz="6842" b="1" i="0">
                <a:latin typeface="Avenir Next Condensed" charset="0"/>
                <a:ea typeface="Avenir Next Condensed" charset="0"/>
                <a:cs typeface="Avenir Next Condensed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38169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Lauf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57" y="6408647"/>
            <a:ext cx="7800152" cy="330973"/>
          </a:xfrm>
          <a:prstGeom prst="rect">
            <a:avLst/>
          </a:prstGeom>
        </p:spPr>
        <p:txBody>
          <a:bodyPr/>
          <a:lstStyle>
            <a:lvl1pPr>
              <a:defRPr sz="1824">
                <a:latin typeface="Avenir Next Condensed" panose="020B0506020202020204" pitchFamily="34" charset="0"/>
                <a:ea typeface="Avenir Next Condensed" panose="020B0506020202020204" pitchFamily="34" charset="0"/>
                <a:cs typeface="Arial Narrow" charset="0"/>
              </a:defRPr>
            </a:lvl1pPr>
          </a:lstStyle>
          <a:p>
            <a:pPr algn="r"/>
            <a:r>
              <a:rPr lang="en-US"/>
              <a:t>Unit · Event · Place · Date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4863" y="365798"/>
            <a:ext cx="10873947" cy="1324939"/>
          </a:xfrm>
        </p:spPr>
        <p:txBody>
          <a:bodyPr/>
          <a:lstStyle>
            <a:lvl1pPr>
              <a:defRPr b="1" i="0">
                <a:latin typeface="Avenir Next Condensed" charset="0"/>
                <a:ea typeface="Avenir Next Condensed" charset="0"/>
                <a:cs typeface="Avenir Next Condensed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964861" y="1833978"/>
            <a:ext cx="10873947" cy="4065259"/>
          </a:xfrm>
        </p:spPr>
        <p:txBody>
          <a:bodyPr/>
          <a:lstStyle>
            <a:lvl1pPr marL="0" indent="0">
              <a:buNone/>
              <a:defRPr b="0" i="0">
                <a:latin typeface="Avenir Next Condensed" charset="0"/>
                <a:ea typeface="Avenir Next Condensed" charset="0"/>
                <a:cs typeface="Avenir Next Condensed" charset="0"/>
              </a:defRPr>
            </a:lvl1pPr>
            <a:lvl2pPr marL="521368" indent="0">
              <a:buNone/>
              <a:defRPr/>
            </a:lvl2pPr>
            <a:lvl3pPr marL="1042737" indent="0">
              <a:buNone/>
              <a:defRPr/>
            </a:lvl3pPr>
            <a:lvl4pPr marL="1564104" indent="0">
              <a:buNone/>
              <a:defRPr/>
            </a:lvl4pPr>
            <a:lvl5pPr marL="2085473" indent="0"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218325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64861" y="2391977"/>
            <a:ext cx="10873947" cy="3515698"/>
          </a:xfrm>
        </p:spPr>
        <p:txBody>
          <a:bodyPr/>
          <a:lstStyle>
            <a:lvl1pPr>
              <a:defRPr b="0" i="0">
                <a:latin typeface="Avenir Next Condensed" charset="0"/>
                <a:ea typeface="Avenir Next Condensed" charset="0"/>
                <a:cs typeface="Avenir Next Condensed" charset="0"/>
              </a:defRPr>
            </a:lvl1pPr>
            <a:lvl2pPr>
              <a:defRPr sz="1824" b="0" i="0">
                <a:latin typeface="Avenir Next Condensed" charset="0"/>
                <a:ea typeface="Avenir Next Condensed" charset="0"/>
                <a:cs typeface="Avenir Next Condensed" charset="0"/>
              </a:defRPr>
            </a:lvl2pPr>
            <a:lvl3pPr>
              <a:defRPr sz="1824" b="0" i="0">
                <a:latin typeface="Avenir Next Condensed" charset="0"/>
                <a:ea typeface="Avenir Next Condensed" charset="0"/>
                <a:cs typeface="Avenir Next Condensed" charset="0"/>
              </a:defRPr>
            </a:lvl3pPr>
            <a:lvl4pPr>
              <a:defRPr sz="1824" b="0" i="0">
                <a:latin typeface="Avenir Next Condensed" charset="0"/>
                <a:ea typeface="Avenir Next Condensed" charset="0"/>
                <a:cs typeface="Avenir Next Condensed" charset="0"/>
              </a:defRPr>
            </a:lvl4pPr>
            <a:lvl5pPr>
              <a:defRPr sz="1824" b="0" i="0">
                <a:latin typeface="Avenir Next Condensed" charset="0"/>
                <a:ea typeface="Avenir Next Condensed" charset="0"/>
                <a:cs typeface="Avenir Next Condensed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64863" y="365798"/>
            <a:ext cx="10873947" cy="1324939"/>
          </a:xfrm>
        </p:spPr>
        <p:txBody>
          <a:bodyPr/>
          <a:lstStyle>
            <a:lvl1pPr>
              <a:defRPr b="1" i="0">
                <a:latin typeface="Avenir Next Condensed" charset="0"/>
                <a:ea typeface="Avenir Next Condensed" charset="0"/>
                <a:cs typeface="Avenir Next Condensed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964863" y="1833979"/>
            <a:ext cx="10873947" cy="488498"/>
          </a:xfrm>
        </p:spPr>
        <p:txBody>
          <a:bodyPr/>
          <a:lstStyle>
            <a:lvl1pPr>
              <a:defRPr b="1" i="0">
                <a:latin typeface="Avenir Next Condensed" charset="0"/>
                <a:ea typeface="Avenir Next Condensed" charset="0"/>
                <a:cs typeface="Avenir Next Condensed" charset="0"/>
              </a:defRPr>
            </a:lvl1pPr>
            <a:lvl5pPr marL="2346157" marR="0" indent="-260684" algn="l" defTabSz="1042737" rtl="0" eaLnBrk="1" fontAlgn="auto" latinLnBrk="0" hangingPunct="1">
              <a:lnSpc>
                <a:spcPct val="90000"/>
              </a:lnSpc>
              <a:spcBef>
                <a:spcPts val="571"/>
              </a:spcBef>
              <a:spcAft>
                <a:spcPts val="0"/>
              </a:spcAft>
              <a:buClrTx/>
              <a:buSzTx/>
              <a:buFont typeface="Menlo-Regular" charset="0"/>
              <a:buNone/>
              <a:tabLst/>
              <a:defRPr/>
            </a:lvl5pPr>
          </a:lstStyle>
          <a:p>
            <a:pPr marL="260684" marR="0" lvl="0" indent="-260684" algn="l" defTabSz="1042737" rtl="0" eaLnBrk="1" fontAlgn="auto" latinLnBrk="0" hangingPunct="1">
              <a:lnSpc>
                <a:spcPct val="90000"/>
              </a:lnSpc>
              <a:spcBef>
                <a:spcPts val="571"/>
              </a:spcBef>
              <a:spcAft>
                <a:spcPts val="0"/>
              </a:spcAft>
              <a:buClrTx/>
              <a:buSzTx/>
              <a:buFont typeface="Menlo-Regular" charset="0"/>
              <a:buNone/>
              <a:tabLst/>
              <a:defRPr/>
            </a:pPr>
            <a:r>
              <a:rPr lang="de-DE"/>
              <a:t>Mastertextformat bearbeiten</a:t>
            </a:r>
          </a:p>
          <a:p>
            <a:pPr marL="260684" marR="0" lvl="1" indent="-260684" algn="l" defTabSz="1042737" rtl="0" eaLnBrk="1" fontAlgn="auto" latinLnBrk="0" hangingPunct="1">
              <a:lnSpc>
                <a:spcPct val="90000"/>
              </a:lnSpc>
              <a:spcBef>
                <a:spcPts val="571"/>
              </a:spcBef>
              <a:spcAft>
                <a:spcPts val="0"/>
              </a:spcAft>
              <a:buClrTx/>
              <a:buSzTx/>
              <a:buFont typeface="Menlo-Regular" charset="0"/>
              <a:buNone/>
              <a:tabLst/>
              <a:defRPr/>
            </a:pPr>
            <a:r>
              <a:rPr lang="de-DE"/>
              <a:t>Zweite Ebene</a:t>
            </a: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9AD4F4A2-4DCA-3245-884D-A28E52521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57" y="6408647"/>
            <a:ext cx="7800152" cy="330973"/>
          </a:xfrm>
          <a:prstGeom prst="rect">
            <a:avLst/>
          </a:prstGeom>
        </p:spPr>
        <p:txBody>
          <a:bodyPr/>
          <a:lstStyle>
            <a:lvl1pPr>
              <a:defRPr sz="1824">
                <a:latin typeface="Avenir Next Condensed" panose="020B0506020202020204" pitchFamily="34" charset="0"/>
                <a:ea typeface="Avenir Next Condensed" panose="020B0506020202020204" pitchFamily="34" charset="0"/>
                <a:cs typeface="Arial Narrow" charset="0"/>
              </a:defRPr>
            </a:lvl1pPr>
          </a:lstStyle>
          <a:p>
            <a:pPr algn="r"/>
            <a:r>
              <a:rPr lang="en-US"/>
              <a:t>Unit · Event · Place ·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141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4863" y="365798"/>
            <a:ext cx="10873947" cy="1324939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964861" y="1833976"/>
            <a:ext cx="10873947" cy="40739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775F0B-D22C-7540-812C-B6A8505C8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57" y="6408647"/>
            <a:ext cx="7800152" cy="330973"/>
          </a:xfrm>
          <a:prstGeom prst="rect">
            <a:avLst/>
          </a:prstGeom>
        </p:spPr>
        <p:txBody>
          <a:bodyPr/>
          <a:lstStyle>
            <a:lvl1pPr>
              <a:defRPr sz="1824">
                <a:latin typeface="Avenir Next Condensed" panose="020B0506020202020204" pitchFamily="34" charset="0"/>
                <a:ea typeface="Avenir Next Condensed" panose="020B0506020202020204" pitchFamily="34" charset="0"/>
                <a:cs typeface="Arial Narrow" charset="0"/>
              </a:defRPr>
            </a:lvl1pPr>
          </a:lstStyle>
          <a:p>
            <a:pPr algn="r"/>
            <a:r>
              <a:rPr lang="en-US"/>
              <a:t>Unit · Event · Place ·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88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iagramm/Bild/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4863" y="365798"/>
            <a:ext cx="10873947" cy="1324939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>
            <a:off x="964861" y="1843393"/>
            <a:ext cx="10873947" cy="402781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0BBA6F09-20C5-ED41-9E65-3BEA7A6A5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57" y="6408647"/>
            <a:ext cx="7800152" cy="330973"/>
          </a:xfrm>
          <a:prstGeom prst="rect">
            <a:avLst/>
          </a:prstGeom>
        </p:spPr>
        <p:txBody>
          <a:bodyPr/>
          <a:lstStyle>
            <a:lvl1pPr>
              <a:defRPr sz="1824">
                <a:latin typeface="Avenir Next Condensed" panose="020B0506020202020204" pitchFamily="34" charset="0"/>
                <a:ea typeface="Avenir Next Condensed" panose="020B0506020202020204" pitchFamily="34" charset="0"/>
                <a:cs typeface="Arial Narrow" charset="0"/>
              </a:defRPr>
            </a:lvl1pPr>
          </a:lstStyle>
          <a:p>
            <a:pPr algn="r"/>
            <a:r>
              <a:rPr lang="en-US"/>
              <a:t>Unit · Event · Place ·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5127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Tex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4862" y="1833976"/>
            <a:ext cx="5007138" cy="447023"/>
          </a:xfrm>
        </p:spPr>
        <p:txBody>
          <a:bodyPr anchor="t" anchorCtr="0"/>
          <a:lstStyle>
            <a:lvl1pPr marL="0" indent="0">
              <a:buNone/>
              <a:defRPr sz="2281" b="1"/>
            </a:lvl1pPr>
            <a:lvl2pPr marL="521368" indent="0">
              <a:buNone/>
              <a:defRPr sz="2281" b="1"/>
            </a:lvl2pPr>
            <a:lvl3pPr marL="1042737" indent="0">
              <a:buNone/>
              <a:defRPr sz="2053" b="1"/>
            </a:lvl3pPr>
            <a:lvl4pPr marL="1564104" indent="0">
              <a:buNone/>
              <a:defRPr sz="1824" b="1"/>
            </a:lvl4pPr>
            <a:lvl5pPr marL="2085473" indent="0">
              <a:buNone/>
              <a:defRPr sz="1824" b="1"/>
            </a:lvl5pPr>
            <a:lvl6pPr marL="2606841" indent="0">
              <a:buNone/>
              <a:defRPr sz="1824" b="1"/>
            </a:lvl6pPr>
            <a:lvl7pPr marL="3128209" indent="0">
              <a:buNone/>
              <a:defRPr sz="1824" b="1"/>
            </a:lvl7pPr>
            <a:lvl8pPr marL="3649578" indent="0">
              <a:buNone/>
              <a:defRPr sz="1824" b="1"/>
            </a:lvl8pPr>
            <a:lvl9pPr marL="4170945" indent="0">
              <a:buNone/>
              <a:defRPr sz="182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964862" y="2396590"/>
            <a:ext cx="5007138" cy="349265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935" y="1833976"/>
            <a:ext cx="5665874" cy="447023"/>
          </a:xfrm>
        </p:spPr>
        <p:txBody>
          <a:bodyPr anchor="t" anchorCtr="0"/>
          <a:lstStyle>
            <a:lvl1pPr marL="0" indent="0">
              <a:buNone/>
              <a:defRPr sz="2281" b="1"/>
            </a:lvl1pPr>
            <a:lvl2pPr marL="521368" indent="0">
              <a:buNone/>
              <a:defRPr sz="2281" b="1"/>
            </a:lvl2pPr>
            <a:lvl3pPr marL="1042737" indent="0">
              <a:buNone/>
              <a:defRPr sz="2053" b="1"/>
            </a:lvl3pPr>
            <a:lvl4pPr marL="1564104" indent="0">
              <a:buNone/>
              <a:defRPr sz="1824" b="1"/>
            </a:lvl4pPr>
            <a:lvl5pPr marL="2085473" indent="0">
              <a:buNone/>
              <a:defRPr sz="1824" b="1"/>
            </a:lvl5pPr>
            <a:lvl6pPr marL="2606841" indent="0">
              <a:buNone/>
              <a:defRPr sz="1824" b="1"/>
            </a:lvl6pPr>
            <a:lvl7pPr marL="3128209" indent="0">
              <a:buNone/>
              <a:defRPr sz="1824" b="1"/>
            </a:lvl7pPr>
            <a:lvl8pPr marL="3649578" indent="0">
              <a:buNone/>
              <a:defRPr sz="1824" b="1"/>
            </a:lvl8pPr>
            <a:lvl9pPr marL="4170945" indent="0">
              <a:buNone/>
              <a:defRPr sz="182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935" y="2396590"/>
            <a:ext cx="5665874" cy="349265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964863" y="365798"/>
            <a:ext cx="10840832" cy="1324939"/>
          </a:xfrm>
        </p:spPr>
        <p:txBody>
          <a:bodyPr>
            <a:no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523FCFE3-5044-1348-A072-CD5AB3994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57" y="6408647"/>
            <a:ext cx="7800152" cy="330973"/>
          </a:xfrm>
          <a:prstGeom prst="rect">
            <a:avLst/>
          </a:prstGeom>
        </p:spPr>
        <p:txBody>
          <a:bodyPr/>
          <a:lstStyle>
            <a:lvl1pPr>
              <a:defRPr sz="1824">
                <a:latin typeface="Avenir Next Condensed" panose="020B0506020202020204" pitchFamily="34" charset="0"/>
                <a:ea typeface="Avenir Next Condensed" panose="020B0506020202020204" pitchFamily="34" charset="0"/>
                <a:cs typeface="Arial Narrow" charset="0"/>
              </a:defRPr>
            </a:lvl1pPr>
          </a:lstStyle>
          <a:p>
            <a:pPr algn="r"/>
            <a:r>
              <a:rPr lang="en-US"/>
              <a:t>Unit · Event · Place ·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28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64863" y="1835128"/>
            <a:ext cx="5007136" cy="410039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81987" y="1835128"/>
            <a:ext cx="5656822" cy="410039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964861" y="365798"/>
            <a:ext cx="10873947" cy="1324939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DC82DB91-87A2-0743-A796-C88DC3689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57" y="6408647"/>
            <a:ext cx="7800152" cy="330973"/>
          </a:xfrm>
          <a:prstGeom prst="rect">
            <a:avLst/>
          </a:prstGeom>
        </p:spPr>
        <p:txBody>
          <a:bodyPr/>
          <a:lstStyle>
            <a:lvl1pPr>
              <a:defRPr sz="1824">
                <a:latin typeface="Avenir Next Condensed" panose="020B0506020202020204" pitchFamily="34" charset="0"/>
                <a:ea typeface="Avenir Next Condensed" panose="020B0506020202020204" pitchFamily="34" charset="0"/>
                <a:cs typeface="Arial Narrow" charset="0"/>
              </a:defRPr>
            </a:lvl1pPr>
          </a:lstStyle>
          <a:p>
            <a:pPr algn="r"/>
            <a:r>
              <a:rPr lang="en-US"/>
              <a:t>Unit · Event · Place ·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6313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, Untertitel Text 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4861" y="1855381"/>
            <a:ext cx="3414483" cy="536024"/>
          </a:xfrm>
        </p:spPr>
        <p:txBody>
          <a:bodyPr anchor="t" anchorCtr="0"/>
          <a:lstStyle>
            <a:lvl1pPr marL="0" indent="0">
              <a:buNone/>
              <a:defRPr sz="2053" b="1"/>
            </a:lvl1pPr>
            <a:lvl2pPr marL="521368" indent="0">
              <a:buNone/>
              <a:defRPr sz="2281" b="1"/>
            </a:lvl2pPr>
            <a:lvl3pPr marL="1042737" indent="0">
              <a:buNone/>
              <a:defRPr sz="2053" b="1"/>
            </a:lvl3pPr>
            <a:lvl4pPr marL="1564104" indent="0">
              <a:buNone/>
              <a:defRPr sz="1824" b="1"/>
            </a:lvl4pPr>
            <a:lvl5pPr marL="2085473" indent="0">
              <a:buNone/>
              <a:defRPr sz="1824" b="1"/>
            </a:lvl5pPr>
            <a:lvl6pPr marL="2606841" indent="0">
              <a:buNone/>
              <a:defRPr sz="1824" b="1"/>
            </a:lvl6pPr>
            <a:lvl7pPr marL="3128209" indent="0">
              <a:buNone/>
              <a:defRPr sz="1824" b="1"/>
            </a:lvl7pPr>
            <a:lvl8pPr marL="3649578" indent="0">
              <a:buNone/>
              <a:defRPr sz="1824" b="1"/>
            </a:lvl8pPr>
            <a:lvl9pPr marL="4170945" indent="0">
              <a:buNone/>
              <a:defRPr sz="182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964861" y="2410989"/>
            <a:ext cx="3414483" cy="3515121"/>
          </a:xfrm>
        </p:spPr>
        <p:txBody>
          <a:bodyPr/>
          <a:lstStyle>
            <a:lvl1pPr>
              <a:defRPr sz="2053"/>
            </a:lvl1pPr>
            <a:lvl2pPr>
              <a:defRPr sz="2053"/>
            </a:lvl2pPr>
            <a:lvl3pPr>
              <a:defRPr sz="2053"/>
            </a:lvl3pPr>
            <a:lvl4pPr>
              <a:defRPr sz="2053"/>
            </a:lvl4pPr>
            <a:lvl5pPr>
              <a:defRPr sz="2053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8225753" y="1855181"/>
            <a:ext cx="3579940" cy="536024"/>
          </a:xfrm>
        </p:spPr>
        <p:txBody>
          <a:bodyPr anchor="t" anchorCtr="0"/>
          <a:lstStyle>
            <a:lvl1pPr marL="0" indent="0">
              <a:buNone/>
              <a:defRPr sz="2053" b="1"/>
            </a:lvl1pPr>
            <a:lvl2pPr marL="521368" indent="0">
              <a:buNone/>
              <a:defRPr sz="2281" b="1"/>
            </a:lvl2pPr>
            <a:lvl3pPr marL="1042737" indent="0">
              <a:buNone/>
              <a:defRPr sz="2053" b="1"/>
            </a:lvl3pPr>
            <a:lvl4pPr marL="1564104" indent="0">
              <a:buNone/>
              <a:defRPr sz="1824" b="1"/>
            </a:lvl4pPr>
            <a:lvl5pPr marL="2085473" indent="0">
              <a:buNone/>
              <a:defRPr sz="1824" b="1"/>
            </a:lvl5pPr>
            <a:lvl6pPr marL="2606841" indent="0">
              <a:buNone/>
              <a:defRPr sz="1824" b="1"/>
            </a:lvl6pPr>
            <a:lvl7pPr marL="3128209" indent="0">
              <a:buNone/>
              <a:defRPr sz="1824" b="1"/>
            </a:lvl7pPr>
            <a:lvl8pPr marL="3649578" indent="0">
              <a:buNone/>
              <a:defRPr sz="1824" b="1"/>
            </a:lvl8pPr>
            <a:lvl9pPr marL="4170945" indent="0">
              <a:buNone/>
              <a:defRPr sz="182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8225753" y="2420208"/>
            <a:ext cx="3579940" cy="3505905"/>
          </a:xfrm>
        </p:spPr>
        <p:txBody>
          <a:bodyPr/>
          <a:lstStyle>
            <a:lvl1pPr>
              <a:defRPr sz="2053"/>
            </a:lvl1pPr>
            <a:lvl2pPr>
              <a:defRPr sz="2053"/>
            </a:lvl2pPr>
            <a:lvl3pPr>
              <a:defRPr sz="2053"/>
            </a:lvl3pPr>
            <a:lvl4pPr>
              <a:defRPr sz="2053"/>
            </a:lvl4pPr>
            <a:lvl5pPr>
              <a:defRPr sz="2053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964863" y="365798"/>
            <a:ext cx="10840832" cy="1324939"/>
          </a:xfrm>
        </p:spPr>
        <p:txBody>
          <a:bodyPr>
            <a:no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2"/>
          </p:nvPr>
        </p:nvSpPr>
        <p:spPr>
          <a:xfrm>
            <a:off x="4611057" y="1855181"/>
            <a:ext cx="3382986" cy="536024"/>
          </a:xfrm>
        </p:spPr>
        <p:txBody>
          <a:bodyPr anchor="t" anchorCtr="0"/>
          <a:lstStyle>
            <a:lvl1pPr marL="0" indent="0">
              <a:buNone/>
              <a:defRPr sz="2053" b="1"/>
            </a:lvl1pPr>
            <a:lvl2pPr marL="521368" indent="0">
              <a:buNone/>
              <a:defRPr sz="2281" b="1"/>
            </a:lvl2pPr>
            <a:lvl3pPr marL="1042737" indent="0">
              <a:buNone/>
              <a:defRPr sz="2053" b="1"/>
            </a:lvl3pPr>
            <a:lvl4pPr marL="1564104" indent="0">
              <a:buNone/>
              <a:defRPr sz="1824" b="1"/>
            </a:lvl4pPr>
            <a:lvl5pPr marL="2085473" indent="0">
              <a:buNone/>
              <a:defRPr sz="1824" b="1"/>
            </a:lvl5pPr>
            <a:lvl6pPr marL="2606841" indent="0">
              <a:buNone/>
              <a:defRPr sz="1824" b="1"/>
            </a:lvl6pPr>
            <a:lvl7pPr marL="3128209" indent="0">
              <a:buNone/>
              <a:defRPr sz="1824" b="1"/>
            </a:lvl7pPr>
            <a:lvl8pPr marL="3649578" indent="0">
              <a:buNone/>
              <a:defRPr sz="1824" b="1"/>
            </a:lvl8pPr>
            <a:lvl9pPr marL="4170945" indent="0">
              <a:buNone/>
              <a:defRPr sz="182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Inhaltsplatzhalter 3"/>
          <p:cNvSpPr>
            <a:spLocks noGrp="1"/>
          </p:cNvSpPr>
          <p:nvPr>
            <p:ph sz="half" idx="13"/>
          </p:nvPr>
        </p:nvSpPr>
        <p:spPr>
          <a:xfrm>
            <a:off x="4611057" y="2410991"/>
            <a:ext cx="3382986" cy="3505905"/>
          </a:xfrm>
        </p:spPr>
        <p:txBody>
          <a:bodyPr/>
          <a:lstStyle>
            <a:lvl1pPr>
              <a:defRPr sz="2053"/>
            </a:lvl1pPr>
            <a:lvl2pPr>
              <a:defRPr sz="2053"/>
            </a:lvl2pPr>
            <a:lvl3pPr>
              <a:defRPr sz="2053"/>
            </a:lvl3pPr>
            <a:lvl4pPr>
              <a:defRPr sz="2053"/>
            </a:lvl4pPr>
            <a:lvl5pPr>
              <a:defRPr sz="2053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C4310086-43D6-3647-A58E-649886A7E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57" y="6408647"/>
            <a:ext cx="7800152" cy="330973"/>
          </a:xfrm>
          <a:prstGeom prst="rect">
            <a:avLst/>
          </a:prstGeom>
        </p:spPr>
        <p:txBody>
          <a:bodyPr/>
          <a:lstStyle>
            <a:lvl1pPr>
              <a:defRPr sz="1824">
                <a:latin typeface="Avenir Next Condensed" panose="020B0506020202020204" pitchFamily="34" charset="0"/>
                <a:ea typeface="Avenir Next Condensed" panose="020B0506020202020204" pitchFamily="34" charset="0"/>
                <a:cs typeface="Arial Narrow" charset="0"/>
              </a:defRPr>
            </a:lvl1pPr>
          </a:lstStyle>
          <a:p>
            <a:pPr algn="r"/>
            <a:r>
              <a:rPr lang="en-US"/>
              <a:t>Unit · Event · Place ·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053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B6CB-EA61-463B-9BE6-C973201B093E}" type="datetimeFigureOut">
              <a:rPr lang="nl-NL" smtClean="0"/>
              <a:t>30-6-2021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41A9-402C-4B38-AED4-AF722CC509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41748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, Text 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964861" y="1852210"/>
            <a:ext cx="3426069" cy="4027815"/>
          </a:xfrm>
        </p:spPr>
        <p:txBody>
          <a:bodyPr/>
          <a:lstStyle>
            <a:lvl1pPr>
              <a:defRPr sz="2053"/>
            </a:lvl1pPr>
            <a:lvl2pPr>
              <a:defRPr sz="2053"/>
            </a:lvl2pPr>
            <a:lvl3pPr>
              <a:defRPr sz="2053"/>
            </a:lvl3pPr>
            <a:lvl4pPr>
              <a:defRPr sz="2053"/>
            </a:lvl4pPr>
            <a:lvl5pPr>
              <a:defRPr sz="2053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8353194" y="1852213"/>
            <a:ext cx="3452499" cy="4027816"/>
          </a:xfrm>
        </p:spPr>
        <p:txBody>
          <a:bodyPr/>
          <a:lstStyle>
            <a:lvl1pPr>
              <a:defRPr sz="2053"/>
            </a:lvl1pPr>
            <a:lvl2pPr>
              <a:defRPr sz="2053"/>
            </a:lvl2pPr>
            <a:lvl3pPr>
              <a:defRPr sz="2053"/>
            </a:lvl3pPr>
            <a:lvl4pPr>
              <a:defRPr sz="2053"/>
            </a:lvl4pPr>
            <a:lvl5pPr>
              <a:defRPr sz="2053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964863" y="365798"/>
            <a:ext cx="10840832" cy="1324939"/>
          </a:xfrm>
        </p:spPr>
        <p:txBody>
          <a:bodyPr>
            <a:no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9" name="Inhaltsplatzhalter 3"/>
          <p:cNvSpPr>
            <a:spLocks noGrp="1"/>
          </p:cNvSpPr>
          <p:nvPr>
            <p:ph sz="half" idx="13"/>
          </p:nvPr>
        </p:nvSpPr>
        <p:spPr>
          <a:xfrm>
            <a:off x="4645813" y="1852213"/>
            <a:ext cx="3452499" cy="4027816"/>
          </a:xfrm>
        </p:spPr>
        <p:txBody>
          <a:bodyPr/>
          <a:lstStyle>
            <a:lvl1pPr>
              <a:defRPr sz="2053"/>
            </a:lvl1pPr>
            <a:lvl2pPr>
              <a:defRPr sz="2053"/>
            </a:lvl2pPr>
            <a:lvl3pPr>
              <a:defRPr sz="2053"/>
            </a:lvl3pPr>
            <a:lvl4pPr>
              <a:defRPr sz="2053"/>
            </a:lvl4pPr>
            <a:lvl5pPr>
              <a:defRPr sz="2053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E4CF8913-CE39-6741-883D-C60EBE995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57" y="6408647"/>
            <a:ext cx="7800152" cy="330973"/>
          </a:xfrm>
          <a:prstGeom prst="rect">
            <a:avLst/>
          </a:prstGeom>
        </p:spPr>
        <p:txBody>
          <a:bodyPr/>
          <a:lstStyle>
            <a:lvl1pPr>
              <a:defRPr sz="1824">
                <a:latin typeface="Avenir Next Condensed" panose="020B0506020202020204" pitchFamily="34" charset="0"/>
                <a:ea typeface="Avenir Next Condensed" panose="020B0506020202020204" pitchFamily="34" charset="0"/>
                <a:cs typeface="Arial Narrow" charset="0"/>
              </a:defRPr>
            </a:lvl1pPr>
          </a:lstStyle>
          <a:p>
            <a:pPr algn="r"/>
            <a:r>
              <a:rPr lang="en-US"/>
              <a:t>Unit · Event · Place ·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393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964861" y="365798"/>
            <a:ext cx="10852418" cy="1324939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64861" y="1834177"/>
            <a:ext cx="10852418" cy="467761"/>
          </a:xfrm>
        </p:spPr>
        <p:txBody>
          <a:bodyPr/>
          <a:lstStyle>
            <a:lvl1pPr marL="0" indent="0" algn="l">
              <a:buNone/>
              <a:defRPr sz="2281" b="1"/>
            </a:lvl1pPr>
            <a:lvl2pPr marL="521368" indent="0" algn="ctr">
              <a:buNone/>
              <a:defRPr sz="2281"/>
            </a:lvl2pPr>
            <a:lvl3pPr marL="1042737" indent="0" algn="ctr">
              <a:buNone/>
              <a:defRPr sz="2053"/>
            </a:lvl3pPr>
            <a:lvl4pPr marL="1564104" indent="0" algn="ctr">
              <a:buNone/>
              <a:defRPr sz="1824"/>
            </a:lvl4pPr>
            <a:lvl5pPr marL="2085473" indent="0" algn="ctr">
              <a:buNone/>
              <a:defRPr sz="1824"/>
            </a:lvl5pPr>
            <a:lvl6pPr marL="2606841" indent="0" algn="ctr">
              <a:buNone/>
              <a:defRPr sz="1824"/>
            </a:lvl6pPr>
            <a:lvl7pPr marL="3128209" indent="0" algn="ctr">
              <a:buNone/>
              <a:defRPr sz="1824"/>
            </a:lvl7pPr>
            <a:lvl8pPr marL="3649578" indent="0" algn="ctr">
              <a:buNone/>
              <a:defRPr sz="1824"/>
            </a:lvl8pPr>
            <a:lvl9pPr marL="4170945" indent="0" algn="ctr">
              <a:buNone/>
              <a:defRPr sz="1824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12" name="Tabellenplatzhalter 11"/>
          <p:cNvSpPr>
            <a:spLocks noGrp="1"/>
          </p:cNvSpPr>
          <p:nvPr>
            <p:ph type="tbl" sz="quarter" idx="12"/>
          </p:nvPr>
        </p:nvSpPr>
        <p:spPr>
          <a:xfrm>
            <a:off x="964861" y="2396411"/>
            <a:ext cx="10852418" cy="3721351"/>
          </a:xfrm>
        </p:spPr>
        <p:txBody>
          <a:bodyPr/>
          <a:lstStyle/>
          <a:p>
            <a:r>
              <a:rPr lang="de-DE"/>
              <a:t>Tabelle durch Klicken auf Symbol hinzufügen</a:t>
            </a: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AD63A0EB-25EA-8B4C-A25D-B8AA43257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57" y="6408647"/>
            <a:ext cx="7800152" cy="330973"/>
          </a:xfrm>
          <a:prstGeom prst="rect">
            <a:avLst/>
          </a:prstGeom>
        </p:spPr>
        <p:txBody>
          <a:bodyPr/>
          <a:lstStyle>
            <a:lvl1pPr>
              <a:defRPr sz="1824">
                <a:latin typeface="Avenir Next Condensed" panose="020B0506020202020204" pitchFamily="34" charset="0"/>
                <a:ea typeface="Avenir Next Condensed" panose="020B0506020202020204" pitchFamily="34" charset="0"/>
                <a:cs typeface="Arial Narrow" charset="0"/>
              </a:defRPr>
            </a:lvl1pPr>
          </a:lstStyle>
          <a:p>
            <a:pPr algn="r"/>
            <a:r>
              <a:rPr lang="en-US"/>
              <a:t>Unit · Event · Place ·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0703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Bild/Tabelle/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26180" y="1852614"/>
            <a:ext cx="6591101" cy="4080525"/>
          </a:xfrm>
        </p:spPr>
        <p:txBody>
          <a:bodyPr>
            <a:normAutofit/>
          </a:bodyPr>
          <a:lstStyle>
            <a:lvl1pPr>
              <a:defRPr sz="2053"/>
            </a:lvl1pPr>
            <a:lvl2pPr>
              <a:defRPr sz="2053"/>
            </a:lvl2pPr>
            <a:lvl3pPr>
              <a:defRPr sz="2053"/>
            </a:lvl3pPr>
            <a:lvl4pPr>
              <a:defRPr sz="2053"/>
            </a:lvl4pPr>
            <a:lvl5pPr>
              <a:defRPr sz="2053"/>
            </a:lvl5pPr>
            <a:lvl6pPr>
              <a:defRPr sz="2281"/>
            </a:lvl6pPr>
            <a:lvl7pPr>
              <a:defRPr sz="2281"/>
            </a:lvl7pPr>
            <a:lvl8pPr>
              <a:defRPr sz="2281"/>
            </a:lvl8pPr>
            <a:lvl9pPr>
              <a:defRPr sz="2281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964863" y="1834180"/>
            <a:ext cx="3806944" cy="4080525"/>
          </a:xfrm>
        </p:spPr>
        <p:txBody>
          <a:bodyPr>
            <a:normAutofit/>
          </a:bodyPr>
          <a:lstStyle>
            <a:lvl1pPr marL="0" indent="0">
              <a:buNone/>
              <a:defRPr sz="2281"/>
            </a:lvl1pPr>
            <a:lvl2pPr marL="521368" indent="0">
              <a:buNone/>
              <a:defRPr sz="1597"/>
            </a:lvl2pPr>
            <a:lvl3pPr marL="1042737" indent="0">
              <a:buNone/>
              <a:defRPr sz="1368"/>
            </a:lvl3pPr>
            <a:lvl4pPr marL="1564104" indent="0">
              <a:buNone/>
              <a:defRPr sz="1140"/>
            </a:lvl4pPr>
            <a:lvl5pPr marL="2085473" indent="0">
              <a:buNone/>
              <a:defRPr sz="1140"/>
            </a:lvl5pPr>
            <a:lvl6pPr marL="2606841" indent="0">
              <a:buNone/>
              <a:defRPr sz="1140"/>
            </a:lvl6pPr>
            <a:lvl7pPr marL="3128209" indent="0">
              <a:buNone/>
              <a:defRPr sz="1140"/>
            </a:lvl7pPr>
            <a:lvl8pPr marL="3649578" indent="0">
              <a:buNone/>
              <a:defRPr sz="1140"/>
            </a:lvl8pPr>
            <a:lvl9pPr marL="4170945" indent="0">
              <a:buNone/>
              <a:defRPr sz="114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4861" y="365798"/>
            <a:ext cx="10852418" cy="1324939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2F84BB2E-D818-1146-A6EC-3B1E96C6B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57" y="6408647"/>
            <a:ext cx="7800152" cy="330973"/>
          </a:xfrm>
          <a:prstGeom prst="rect">
            <a:avLst/>
          </a:prstGeom>
        </p:spPr>
        <p:txBody>
          <a:bodyPr/>
          <a:lstStyle>
            <a:lvl1pPr>
              <a:defRPr sz="1824">
                <a:latin typeface="Avenir Next Condensed" panose="020B0506020202020204" pitchFamily="34" charset="0"/>
                <a:ea typeface="Avenir Next Condensed" panose="020B0506020202020204" pitchFamily="34" charset="0"/>
                <a:cs typeface="Arial Narrow" charset="0"/>
              </a:defRPr>
            </a:lvl1pPr>
          </a:lstStyle>
          <a:p>
            <a:pPr algn="r"/>
            <a:r>
              <a:rPr lang="en-US"/>
              <a:t>Unit · Event · Place ·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6568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ild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43992" y="1843998"/>
            <a:ext cx="6673287" cy="3997572"/>
          </a:xfrm>
        </p:spPr>
        <p:txBody>
          <a:bodyPr/>
          <a:lstStyle>
            <a:lvl1pPr marL="0" indent="0">
              <a:buNone/>
              <a:defRPr sz="3649"/>
            </a:lvl1pPr>
            <a:lvl2pPr marL="521368" indent="0">
              <a:buNone/>
              <a:defRPr sz="3193"/>
            </a:lvl2pPr>
            <a:lvl3pPr marL="1042737" indent="0">
              <a:buNone/>
              <a:defRPr sz="2737"/>
            </a:lvl3pPr>
            <a:lvl4pPr marL="1564104" indent="0">
              <a:buNone/>
              <a:defRPr sz="2281"/>
            </a:lvl4pPr>
            <a:lvl5pPr marL="2085473" indent="0">
              <a:buNone/>
              <a:defRPr sz="2281"/>
            </a:lvl5pPr>
            <a:lvl6pPr marL="2606841" indent="0">
              <a:buNone/>
              <a:defRPr sz="2281"/>
            </a:lvl6pPr>
            <a:lvl7pPr marL="3128209" indent="0">
              <a:buNone/>
              <a:defRPr sz="2281"/>
            </a:lvl7pPr>
            <a:lvl8pPr marL="3649578" indent="0">
              <a:buNone/>
              <a:defRPr sz="2281"/>
            </a:lvl8pPr>
            <a:lvl9pPr marL="4170945" indent="0">
              <a:buNone/>
              <a:defRPr sz="2281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964862" y="1843998"/>
            <a:ext cx="3901077" cy="3997572"/>
          </a:xfrm>
        </p:spPr>
        <p:txBody>
          <a:bodyPr/>
          <a:lstStyle>
            <a:lvl1pPr marL="0" indent="0">
              <a:buNone/>
              <a:defRPr sz="2281"/>
            </a:lvl1pPr>
            <a:lvl2pPr marL="521368" indent="0">
              <a:buNone/>
              <a:defRPr sz="1597"/>
            </a:lvl2pPr>
            <a:lvl3pPr marL="1042737" indent="0">
              <a:buNone/>
              <a:defRPr sz="1368"/>
            </a:lvl3pPr>
            <a:lvl4pPr marL="1564104" indent="0">
              <a:buNone/>
              <a:defRPr sz="1140"/>
            </a:lvl4pPr>
            <a:lvl5pPr marL="2085473" indent="0">
              <a:buNone/>
              <a:defRPr sz="1140"/>
            </a:lvl5pPr>
            <a:lvl6pPr marL="2606841" indent="0">
              <a:buNone/>
              <a:defRPr sz="1140"/>
            </a:lvl6pPr>
            <a:lvl7pPr marL="3128209" indent="0">
              <a:buNone/>
              <a:defRPr sz="1140"/>
            </a:lvl7pPr>
            <a:lvl8pPr marL="3649578" indent="0">
              <a:buNone/>
              <a:defRPr sz="1140"/>
            </a:lvl8pPr>
            <a:lvl9pPr marL="4170945" indent="0">
              <a:buNone/>
              <a:defRPr sz="114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4861" y="365798"/>
            <a:ext cx="10852418" cy="1324939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DF08D41F-5D8A-104C-91BB-0993F3628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57" y="6408647"/>
            <a:ext cx="7800152" cy="330973"/>
          </a:xfrm>
          <a:prstGeom prst="rect">
            <a:avLst/>
          </a:prstGeom>
        </p:spPr>
        <p:txBody>
          <a:bodyPr/>
          <a:lstStyle>
            <a:lvl1pPr>
              <a:defRPr sz="1824">
                <a:latin typeface="Avenir Next Condensed" panose="020B0506020202020204" pitchFamily="34" charset="0"/>
                <a:ea typeface="Avenir Next Condensed" panose="020B0506020202020204" pitchFamily="34" charset="0"/>
                <a:cs typeface="Arial Narrow" charset="0"/>
              </a:defRPr>
            </a:lvl1pPr>
          </a:lstStyle>
          <a:p>
            <a:pPr algn="r"/>
            <a:r>
              <a:rPr lang="en-US"/>
              <a:t>Unit · Event · Place ·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0911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23455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olie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7589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Diagramm/Bild/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4863" y="365798"/>
            <a:ext cx="10873947" cy="1324939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>
            <a:off x="964861" y="1843393"/>
            <a:ext cx="10873947" cy="402781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0BBA6F09-20C5-ED41-9E65-3BEA7A6A5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57" y="6408647"/>
            <a:ext cx="7800152" cy="330973"/>
          </a:xfrm>
          <a:prstGeom prst="rect">
            <a:avLst/>
          </a:prstGeom>
        </p:spPr>
        <p:txBody>
          <a:bodyPr/>
          <a:lstStyle>
            <a:lvl1pPr>
              <a:defRPr sz="1824">
                <a:latin typeface="Avenir Next Condensed" panose="020B0506020202020204" pitchFamily="34" charset="0"/>
                <a:ea typeface="Avenir Next Condensed" panose="020B0506020202020204" pitchFamily="34" charset="0"/>
                <a:cs typeface="Arial Narrow" charset="0"/>
              </a:defRPr>
            </a:lvl1pPr>
          </a:lstStyle>
          <a:p>
            <a:pPr algn="r"/>
            <a:r>
              <a:rPr lang="en-US"/>
              <a:t>Unit · Event · Place ·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9511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2" y="3"/>
            <a:ext cx="12192000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6" name="Rectangle avec un coin arrondi 5">
            <a:extLst>
              <a:ext uri="{FF2B5EF4-FFF2-40B4-BE49-F238E27FC236}">
                <a16:creationId xmlns:a16="http://schemas.microsoft.com/office/drawing/2014/main" id="{438BE31E-4BCC-F94C-BF8F-1FA4FD7786E5}"/>
              </a:ext>
            </a:extLst>
          </p:cNvPr>
          <p:cNvSpPr/>
          <p:nvPr/>
        </p:nvSpPr>
        <p:spPr>
          <a:xfrm rot="10800000" flipH="1">
            <a:off x="1" y="761815"/>
            <a:ext cx="11653331" cy="2350286"/>
          </a:xfrm>
          <a:prstGeom prst="round1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63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964863" y="1139160"/>
            <a:ext cx="10714838" cy="1795868"/>
          </a:xfrm>
        </p:spPr>
        <p:txBody>
          <a:bodyPr/>
          <a:lstStyle>
            <a:lvl1pPr marL="0" indent="0">
              <a:buNone/>
              <a:defRPr sz="6842" b="1" i="0">
                <a:latin typeface="Avenir Next Condensed" charset="0"/>
                <a:ea typeface="Avenir Next Condensed" charset="0"/>
                <a:cs typeface="Avenir Next Condensed" charset="0"/>
              </a:defRPr>
            </a:lvl1pPr>
            <a:lvl2pPr marL="521368" indent="0">
              <a:buNone/>
              <a:defRPr sz="6842" b="1" i="0">
                <a:latin typeface="Avenir Next Condensed" charset="0"/>
                <a:ea typeface="Avenir Next Condensed" charset="0"/>
                <a:cs typeface="Avenir Next Condensed" charset="0"/>
              </a:defRPr>
            </a:lvl2pPr>
            <a:lvl3pPr marL="1042737" indent="0">
              <a:buNone/>
              <a:defRPr sz="6842" b="1" i="0">
                <a:latin typeface="Avenir Next Condensed" charset="0"/>
                <a:ea typeface="Avenir Next Condensed" charset="0"/>
                <a:cs typeface="Avenir Next Condensed" charset="0"/>
              </a:defRPr>
            </a:lvl3pPr>
            <a:lvl4pPr marL="1564104" indent="0">
              <a:buNone/>
              <a:defRPr sz="6842" b="1" i="0">
                <a:latin typeface="Avenir Next Condensed" charset="0"/>
                <a:ea typeface="Avenir Next Condensed" charset="0"/>
                <a:cs typeface="Avenir Next Condensed" charset="0"/>
              </a:defRPr>
            </a:lvl4pPr>
            <a:lvl5pPr marL="2085473" indent="0">
              <a:buNone/>
              <a:defRPr sz="6842" b="1" i="0">
                <a:latin typeface="Avenir Next Condensed" charset="0"/>
                <a:ea typeface="Avenir Next Condensed" charset="0"/>
                <a:cs typeface="Avenir Next Condensed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72301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, Untertitel Tex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4862" y="1833976"/>
            <a:ext cx="5007138" cy="447023"/>
          </a:xfrm>
        </p:spPr>
        <p:txBody>
          <a:bodyPr anchor="t" anchorCtr="0"/>
          <a:lstStyle>
            <a:lvl1pPr marL="0" indent="0">
              <a:buNone/>
              <a:defRPr sz="2281" b="1"/>
            </a:lvl1pPr>
            <a:lvl2pPr marL="521368" indent="0">
              <a:buNone/>
              <a:defRPr sz="2281" b="1"/>
            </a:lvl2pPr>
            <a:lvl3pPr marL="1042737" indent="0">
              <a:buNone/>
              <a:defRPr sz="2053" b="1"/>
            </a:lvl3pPr>
            <a:lvl4pPr marL="1564104" indent="0">
              <a:buNone/>
              <a:defRPr sz="1824" b="1"/>
            </a:lvl4pPr>
            <a:lvl5pPr marL="2085473" indent="0">
              <a:buNone/>
              <a:defRPr sz="1824" b="1"/>
            </a:lvl5pPr>
            <a:lvl6pPr marL="2606841" indent="0">
              <a:buNone/>
              <a:defRPr sz="1824" b="1"/>
            </a:lvl6pPr>
            <a:lvl7pPr marL="3128209" indent="0">
              <a:buNone/>
              <a:defRPr sz="1824" b="1"/>
            </a:lvl7pPr>
            <a:lvl8pPr marL="3649578" indent="0">
              <a:buNone/>
              <a:defRPr sz="1824" b="1"/>
            </a:lvl8pPr>
            <a:lvl9pPr marL="4170945" indent="0">
              <a:buNone/>
              <a:defRPr sz="182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964862" y="2396590"/>
            <a:ext cx="5007138" cy="349265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935" y="1833976"/>
            <a:ext cx="5665874" cy="447023"/>
          </a:xfrm>
        </p:spPr>
        <p:txBody>
          <a:bodyPr anchor="t" anchorCtr="0"/>
          <a:lstStyle>
            <a:lvl1pPr marL="0" indent="0">
              <a:buNone/>
              <a:defRPr sz="2281" b="1"/>
            </a:lvl1pPr>
            <a:lvl2pPr marL="521368" indent="0">
              <a:buNone/>
              <a:defRPr sz="2281" b="1"/>
            </a:lvl2pPr>
            <a:lvl3pPr marL="1042737" indent="0">
              <a:buNone/>
              <a:defRPr sz="2053" b="1"/>
            </a:lvl3pPr>
            <a:lvl4pPr marL="1564104" indent="0">
              <a:buNone/>
              <a:defRPr sz="1824" b="1"/>
            </a:lvl4pPr>
            <a:lvl5pPr marL="2085473" indent="0">
              <a:buNone/>
              <a:defRPr sz="1824" b="1"/>
            </a:lvl5pPr>
            <a:lvl6pPr marL="2606841" indent="0">
              <a:buNone/>
              <a:defRPr sz="1824" b="1"/>
            </a:lvl6pPr>
            <a:lvl7pPr marL="3128209" indent="0">
              <a:buNone/>
              <a:defRPr sz="1824" b="1"/>
            </a:lvl7pPr>
            <a:lvl8pPr marL="3649578" indent="0">
              <a:buNone/>
              <a:defRPr sz="1824" b="1"/>
            </a:lvl8pPr>
            <a:lvl9pPr marL="4170945" indent="0">
              <a:buNone/>
              <a:defRPr sz="182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935" y="2396590"/>
            <a:ext cx="5665874" cy="349265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964863" y="365798"/>
            <a:ext cx="10840832" cy="1324939"/>
          </a:xfrm>
        </p:spPr>
        <p:txBody>
          <a:bodyPr>
            <a:no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523FCFE3-5044-1348-A072-CD5AB3994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57" y="6408647"/>
            <a:ext cx="7800152" cy="330973"/>
          </a:xfrm>
          <a:prstGeom prst="rect">
            <a:avLst/>
          </a:prstGeom>
        </p:spPr>
        <p:txBody>
          <a:bodyPr/>
          <a:lstStyle>
            <a:lvl1pPr>
              <a:defRPr sz="1824">
                <a:latin typeface="Avenir Next Condensed" panose="020B0506020202020204" pitchFamily="34" charset="0"/>
                <a:ea typeface="Avenir Next Condensed" panose="020B0506020202020204" pitchFamily="34" charset="0"/>
                <a:cs typeface="Arial Narrow" charset="0"/>
              </a:defRPr>
            </a:lvl1pPr>
          </a:lstStyle>
          <a:p>
            <a:pPr algn="r"/>
            <a:r>
              <a:rPr lang="en-US"/>
              <a:t>Unit · Event · Place ·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2156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Lauf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57" y="6408647"/>
            <a:ext cx="7800152" cy="330973"/>
          </a:xfrm>
          <a:prstGeom prst="rect">
            <a:avLst/>
          </a:prstGeom>
        </p:spPr>
        <p:txBody>
          <a:bodyPr/>
          <a:lstStyle>
            <a:lvl1pPr>
              <a:defRPr sz="1824">
                <a:latin typeface="Avenir Next Condensed" panose="020B0506020202020204" pitchFamily="34" charset="0"/>
                <a:ea typeface="Avenir Next Condensed" panose="020B0506020202020204" pitchFamily="34" charset="0"/>
                <a:cs typeface="Arial Narrow" charset="0"/>
              </a:defRPr>
            </a:lvl1pPr>
          </a:lstStyle>
          <a:p>
            <a:pPr algn="r"/>
            <a:r>
              <a:rPr lang="en-US"/>
              <a:t>Unit · Event · Place · Date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4863" y="365798"/>
            <a:ext cx="10873947" cy="1324939"/>
          </a:xfrm>
        </p:spPr>
        <p:txBody>
          <a:bodyPr/>
          <a:lstStyle>
            <a:lvl1pPr>
              <a:defRPr b="1" i="0">
                <a:latin typeface="Avenir Next Condensed" charset="0"/>
                <a:ea typeface="Avenir Next Condensed" charset="0"/>
                <a:cs typeface="Avenir Next Condensed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964861" y="1833978"/>
            <a:ext cx="10873947" cy="4065259"/>
          </a:xfrm>
        </p:spPr>
        <p:txBody>
          <a:bodyPr/>
          <a:lstStyle>
            <a:lvl1pPr marL="0" indent="0">
              <a:buNone/>
              <a:defRPr b="0" i="0">
                <a:latin typeface="Avenir Next Condensed" charset="0"/>
                <a:ea typeface="Avenir Next Condensed" charset="0"/>
                <a:cs typeface="Avenir Next Condensed" charset="0"/>
              </a:defRPr>
            </a:lvl1pPr>
            <a:lvl2pPr marL="521368" indent="0">
              <a:buNone/>
              <a:defRPr/>
            </a:lvl2pPr>
            <a:lvl3pPr marL="1042737" indent="0">
              <a:buNone/>
              <a:defRPr/>
            </a:lvl3pPr>
            <a:lvl4pPr marL="1564104" indent="0">
              <a:buNone/>
              <a:defRPr/>
            </a:lvl4pPr>
            <a:lvl5pPr marL="2085473" indent="0"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22829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B6CB-EA61-463B-9BE6-C973201B093E}" type="datetimeFigureOut">
              <a:rPr lang="nl-NL" smtClean="0"/>
              <a:t>30-6-2021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41A9-402C-4B38-AED4-AF722CC509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54838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, Unter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64861" y="2391977"/>
            <a:ext cx="10873947" cy="3515698"/>
          </a:xfrm>
        </p:spPr>
        <p:txBody>
          <a:bodyPr/>
          <a:lstStyle>
            <a:lvl1pPr>
              <a:defRPr b="0" i="0">
                <a:latin typeface="Avenir Next Condensed" charset="0"/>
                <a:ea typeface="Avenir Next Condensed" charset="0"/>
                <a:cs typeface="Avenir Next Condensed" charset="0"/>
              </a:defRPr>
            </a:lvl1pPr>
            <a:lvl2pPr>
              <a:defRPr sz="1824" b="0" i="0">
                <a:latin typeface="Avenir Next Condensed" charset="0"/>
                <a:ea typeface="Avenir Next Condensed" charset="0"/>
                <a:cs typeface="Avenir Next Condensed" charset="0"/>
              </a:defRPr>
            </a:lvl2pPr>
            <a:lvl3pPr>
              <a:defRPr sz="1824" b="0" i="0">
                <a:latin typeface="Avenir Next Condensed" charset="0"/>
                <a:ea typeface="Avenir Next Condensed" charset="0"/>
                <a:cs typeface="Avenir Next Condensed" charset="0"/>
              </a:defRPr>
            </a:lvl3pPr>
            <a:lvl4pPr>
              <a:defRPr sz="1824" b="0" i="0">
                <a:latin typeface="Avenir Next Condensed" charset="0"/>
                <a:ea typeface="Avenir Next Condensed" charset="0"/>
                <a:cs typeface="Avenir Next Condensed" charset="0"/>
              </a:defRPr>
            </a:lvl4pPr>
            <a:lvl5pPr>
              <a:defRPr sz="1824" b="0" i="0">
                <a:latin typeface="Avenir Next Condensed" charset="0"/>
                <a:ea typeface="Avenir Next Condensed" charset="0"/>
                <a:cs typeface="Avenir Next Condensed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64863" y="365798"/>
            <a:ext cx="10873947" cy="1324939"/>
          </a:xfrm>
        </p:spPr>
        <p:txBody>
          <a:bodyPr/>
          <a:lstStyle>
            <a:lvl1pPr>
              <a:defRPr b="1" i="0">
                <a:latin typeface="Avenir Next Condensed" charset="0"/>
                <a:ea typeface="Avenir Next Condensed" charset="0"/>
                <a:cs typeface="Avenir Next Condensed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964863" y="1833979"/>
            <a:ext cx="10873947" cy="488498"/>
          </a:xfrm>
        </p:spPr>
        <p:txBody>
          <a:bodyPr/>
          <a:lstStyle>
            <a:lvl1pPr>
              <a:defRPr b="1" i="0">
                <a:latin typeface="Avenir Next Condensed" charset="0"/>
                <a:ea typeface="Avenir Next Condensed" charset="0"/>
                <a:cs typeface="Avenir Next Condensed" charset="0"/>
              </a:defRPr>
            </a:lvl1pPr>
            <a:lvl5pPr marL="2346157" marR="0" indent="-260684" algn="l" defTabSz="1042737" rtl="0" eaLnBrk="1" fontAlgn="auto" latinLnBrk="0" hangingPunct="1">
              <a:lnSpc>
                <a:spcPct val="90000"/>
              </a:lnSpc>
              <a:spcBef>
                <a:spcPts val="571"/>
              </a:spcBef>
              <a:spcAft>
                <a:spcPts val="0"/>
              </a:spcAft>
              <a:buClrTx/>
              <a:buSzTx/>
              <a:buFont typeface="Menlo-Regular" charset="0"/>
              <a:buNone/>
              <a:tabLst/>
              <a:defRPr/>
            </a:lvl5pPr>
          </a:lstStyle>
          <a:p>
            <a:pPr marL="260684" marR="0" lvl="0" indent="-260684" algn="l" defTabSz="1042737" rtl="0" eaLnBrk="1" fontAlgn="auto" latinLnBrk="0" hangingPunct="1">
              <a:lnSpc>
                <a:spcPct val="90000"/>
              </a:lnSpc>
              <a:spcBef>
                <a:spcPts val="571"/>
              </a:spcBef>
              <a:spcAft>
                <a:spcPts val="0"/>
              </a:spcAft>
              <a:buClrTx/>
              <a:buSzTx/>
              <a:buFont typeface="Menlo-Regular" charset="0"/>
              <a:buNone/>
              <a:tabLst/>
              <a:defRPr/>
            </a:pPr>
            <a:r>
              <a:rPr lang="de-DE"/>
              <a:t>Mastertextformat bearbeiten</a:t>
            </a:r>
          </a:p>
          <a:p>
            <a:pPr marL="260684" marR="0" lvl="1" indent="-260684" algn="l" defTabSz="1042737" rtl="0" eaLnBrk="1" fontAlgn="auto" latinLnBrk="0" hangingPunct="1">
              <a:lnSpc>
                <a:spcPct val="90000"/>
              </a:lnSpc>
              <a:spcBef>
                <a:spcPts val="571"/>
              </a:spcBef>
              <a:spcAft>
                <a:spcPts val="0"/>
              </a:spcAft>
              <a:buClrTx/>
              <a:buSzTx/>
              <a:buFont typeface="Menlo-Regular" charset="0"/>
              <a:buNone/>
              <a:tabLst/>
              <a:defRPr/>
            </a:pPr>
            <a:r>
              <a:rPr lang="de-DE"/>
              <a:t>Zweite Ebene</a:t>
            </a: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9AD4F4A2-4DCA-3245-884D-A28E52521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57" y="6408647"/>
            <a:ext cx="7800152" cy="330973"/>
          </a:xfrm>
          <a:prstGeom prst="rect">
            <a:avLst/>
          </a:prstGeom>
        </p:spPr>
        <p:txBody>
          <a:bodyPr/>
          <a:lstStyle>
            <a:lvl1pPr>
              <a:defRPr sz="1824">
                <a:latin typeface="Avenir Next Condensed" panose="020B0506020202020204" pitchFamily="34" charset="0"/>
                <a:ea typeface="Avenir Next Condensed" panose="020B0506020202020204" pitchFamily="34" charset="0"/>
                <a:cs typeface="Arial Narrow" charset="0"/>
              </a:defRPr>
            </a:lvl1pPr>
          </a:lstStyle>
          <a:p>
            <a:pPr algn="r"/>
            <a:r>
              <a:rPr lang="en-US"/>
              <a:t>Unit · Event · Place ·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5826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, Text 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964861" y="1852210"/>
            <a:ext cx="3426069" cy="4027815"/>
          </a:xfrm>
        </p:spPr>
        <p:txBody>
          <a:bodyPr/>
          <a:lstStyle>
            <a:lvl1pPr>
              <a:defRPr sz="2053"/>
            </a:lvl1pPr>
            <a:lvl2pPr>
              <a:defRPr sz="2053"/>
            </a:lvl2pPr>
            <a:lvl3pPr>
              <a:defRPr sz="2053"/>
            </a:lvl3pPr>
            <a:lvl4pPr>
              <a:defRPr sz="2053"/>
            </a:lvl4pPr>
            <a:lvl5pPr>
              <a:defRPr sz="2053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8353194" y="1852213"/>
            <a:ext cx="3452499" cy="4027816"/>
          </a:xfrm>
        </p:spPr>
        <p:txBody>
          <a:bodyPr/>
          <a:lstStyle>
            <a:lvl1pPr>
              <a:defRPr sz="2053"/>
            </a:lvl1pPr>
            <a:lvl2pPr>
              <a:defRPr sz="2053"/>
            </a:lvl2pPr>
            <a:lvl3pPr>
              <a:defRPr sz="2053"/>
            </a:lvl3pPr>
            <a:lvl4pPr>
              <a:defRPr sz="2053"/>
            </a:lvl4pPr>
            <a:lvl5pPr>
              <a:defRPr sz="2053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964863" y="365798"/>
            <a:ext cx="10840832" cy="1324939"/>
          </a:xfrm>
        </p:spPr>
        <p:txBody>
          <a:bodyPr>
            <a:no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9" name="Inhaltsplatzhalter 3"/>
          <p:cNvSpPr>
            <a:spLocks noGrp="1"/>
          </p:cNvSpPr>
          <p:nvPr>
            <p:ph sz="half" idx="13"/>
          </p:nvPr>
        </p:nvSpPr>
        <p:spPr>
          <a:xfrm>
            <a:off x="4645813" y="1852213"/>
            <a:ext cx="3452499" cy="4027816"/>
          </a:xfrm>
        </p:spPr>
        <p:txBody>
          <a:bodyPr/>
          <a:lstStyle>
            <a:lvl1pPr>
              <a:defRPr sz="2053"/>
            </a:lvl1pPr>
            <a:lvl2pPr>
              <a:defRPr sz="2053"/>
            </a:lvl2pPr>
            <a:lvl3pPr>
              <a:defRPr sz="2053"/>
            </a:lvl3pPr>
            <a:lvl4pPr>
              <a:defRPr sz="2053"/>
            </a:lvl4pPr>
            <a:lvl5pPr>
              <a:defRPr sz="2053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E4CF8913-CE39-6741-883D-C60EBE995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57" y="6408647"/>
            <a:ext cx="7800152" cy="330973"/>
          </a:xfrm>
          <a:prstGeom prst="rect">
            <a:avLst/>
          </a:prstGeom>
        </p:spPr>
        <p:txBody>
          <a:bodyPr/>
          <a:lstStyle>
            <a:lvl1pPr>
              <a:defRPr sz="1824">
                <a:latin typeface="Avenir Next Condensed" panose="020B0506020202020204" pitchFamily="34" charset="0"/>
                <a:ea typeface="Avenir Next Condensed" panose="020B0506020202020204" pitchFamily="34" charset="0"/>
                <a:cs typeface="Arial Narrow" charset="0"/>
              </a:defRPr>
            </a:lvl1pPr>
          </a:lstStyle>
          <a:p>
            <a:pPr algn="r"/>
            <a:r>
              <a:rPr lang="en-US"/>
              <a:t>Unit · Event · Place ·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1939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964861" y="365798"/>
            <a:ext cx="10852418" cy="1324939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64861" y="1834177"/>
            <a:ext cx="10852418" cy="467761"/>
          </a:xfrm>
        </p:spPr>
        <p:txBody>
          <a:bodyPr/>
          <a:lstStyle>
            <a:lvl1pPr marL="0" indent="0" algn="l">
              <a:buNone/>
              <a:defRPr sz="2281" b="1"/>
            </a:lvl1pPr>
            <a:lvl2pPr marL="521368" indent="0" algn="ctr">
              <a:buNone/>
              <a:defRPr sz="2281"/>
            </a:lvl2pPr>
            <a:lvl3pPr marL="1042737" indent="0" algn="ctr">
              <a:buNone/>
              <a:defRPr sz="2053"/>
            </a:lvl3pPr>
            <a:lvl4pPr marL="1564104" indent="0" algn="ctr">
              <a:buNone/>
              <a:defRPr sz="1824"/>
            </a:lvl4pPr>
            <a:lvl5pPr marL="2085473" indent="0" algn="ctr">
              <a:buNone/>
              <a:defRPr sz="1824"/>
            </a:lvl5pPr>
            <a:lvl6pPr marL="2606841" indent="0" algn="ctr">
              <a:buNone/>
              <a:defRPr sz="1824"/>
            </a:lvl6pPr>
            <a:lvl7pPr marL="3128209" indent="0" algn="ctr">
              <a:buNone/>
              <a:defRPr sz="1824"/>
            </a:lvl7pPr>
            <a:lvl8pPr marL="3649578" indent="0" algn="ctr">
              <a:buNone/>
              <a:defRPr sz="1824"/>
            </a:lvl8pPr>
            <a:lvl9pPr marL="4170945" indent="0" algn="ctr">
              <a:buNone/>
              <a:defRPr sz="1824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12" name="Tabellenplatzhalter 11"/>
          <p:cNvSpPr>
            <a:spLocks noGrp="1"/>
          </p:cNvSpPr>
          <p:nvPr>
            <p:ph type="tbl" sz="quarter" idx="12"/>
          </p:nvPr>
        </p:nvSpPr>
        <p:spPr>
          <a:xfrm>
            <a:off x="964861" y="2396411"/>
            <a:ext cx="10852418" cy="3721351"/>
          </a:xfrm>
        </p:spPr>
        <p:txBody>
          <a:bodyPr/>
          <a:lstStyle/>
          <a:p>
            <a:r>
              <a:rPr lang="de-DE"/>
              <a:t>Tabelle durch Klicken auf Symbol hinzufügen</a:t>
            </a: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AD63A0EB-25EA-8B4C-A25D-B8AA43257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57" y="6408647"/>
            <a:ext cx="7800152" cy="330973"/>
          </a:xfrm>
          <a:prstGeom prst="rect">
            <a:avLst/>
          </a:prstGeom>
        </p:spPr>
        <p:txBody>
          <a:bodyPr/>
          <a:lstStyle>
            <a:lvl1pPr>
              <a:defRPr sz="1824">
                <a:latin typeface="Avenir Next Condensed" panose="020B0506020202020204" pitchFamily="34" charset="0"/>
                <a:ea typeface="Avenir Next Condensed" panose="020B0506020202020204" pitchFamily="34" charset="0"/>
                <a:cs typeface="Arial Narrow" charset="0"/>
              </a:defRPr>
            </a:lvl1pPr>
          </a:lstStyle>
          <a:p>
            <a:pPr algn="r"/>
            <a:r>
              <a:rPr lang="en-US"/>
              <a:t>Unit · Event · Place ·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3632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1443F7-E8C4-4013-9E21-9E7C4A3003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6CE8D18-8B0E-495B-831A-A0F1F43D8F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41A7834-07C0-48BF-B917-89E2483E68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B722B3-C6FE-4F7F-96B9-DC77EF80BA8B}" type="slidenum">
              <a:rPr lang="es-ES" altLang="en-US"/>
              <a:pPr/>
              <a:t>‹nr.›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1915230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7E9F8A-A4B7-46AC-8DF3-CA9874F82D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39BAB4-93C5-4E18-9E09-462CD6BBC1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24CA361-CD3B-4ADE-8E80-074503643F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7700C6-37A1-4396-A5CC-D4414ED9C365}" type="slidenum">
              <a:rPr lang="es-ES" altLang="en-US"/>
              <a:pPr/>
              <a:t>‹nr.›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0202591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88C21B8-97A3-4FEB-A6BC-C243C7229E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136408-B9DB-4E6C-A5DF-695CCF2ACD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257B7D-6376-4C75-980F-05DD8FF08B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1B2E50-154C-43F9-BC32-813105D7D6ED}" type="slidenum">
              <a:rPr lang="es-ES" altLang="en-US"/>
              <a:pPr/>
              <a:t>‹nr.›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8567587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A08C01-F8B6-48CF-A8FC-0677E9FE25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DD91DE-5AF6-4F11-BED3-B7A41738C6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70755A-BFCF-40FC-9EC3-2DF1E5D5B5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F3753D-F02E-4EDA-9301-E828ADA09C41}" type="slidenum">
              <a:rPr lang="es-ES" altLang="en-US"/>
              <a:pPr/>
              <a:t>‹nr.›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6234261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8DD1EBE-BAAA-4103-8300-210A0D7600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8C8E3B5-D463-4E35-A8FD-4A5DF1C0A4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C540EA3-3C8D-4646-980E-5AA1D3B6DF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538363-E6AC-472F-8F4C-956667A4EBE0}" type="slidenum">
              <a:rPr lang="es-ES" altLang="en-US"/>
              <a:pPr/>
              <a:t>‹nr.›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414254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F71DDBD-CC93-4141-934D-97629E6669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A879A5B-3A61-4417-B325-63080D4A33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C4A10EE-0B67-4F9C-B1AE-2F4B3CDA72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F12434-CDDA-4775-95CF-329EA61BAF4A}" type="slidenum">
              <a:rPr lang="es-ES" altLang="en-US"/>
              <a:pPr/>
              <a:t>‹nr.›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105137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A93C080-9D87-4C9F-A558-CE1B07CC11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C7E38D3-31AD-44BA-A8BC-D73EF56164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E786CC-9D63-4F91-AE2B-E25D5C3D75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C10CE2-30B6-4A4A-AF84-D47D82E72DD1}" type="slidenum">
              <a:rPr lang="es-ES" altLang="en-US"/>
              <a:pPr/>
              <a:t>‹nr.›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56474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B6CB-EA61-463B-9BE6-C973201B093E}" type="datetimeFigureOut">
              <a:rPr lang="nl-NL" smtClean="0"/>
              <a:t>30-6-2021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41A9-402C-4B38-AED4-AF722CC509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12812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BE72BE-C740-4613-8133-C2E35DC987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A84168-2862-44A9-BB20-5CFDF08357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B8E2DD-3BD2-4A45-9980-1886EB484E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92FE7D-EB27-4EFC-BAE6-F6D57AA39124}" type="slidenum">
              <a:rPr lang="es-ES" altLang="en-US"/>
              <a:pPr/>
              <a:t>‹nr.›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4371258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ECB87A-EED3-488B-82C2-BC441A1785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ACD031-4285-47A4-AA9F-CD023CB64C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F9F90A-EC93-4DA3-9BB4-597079F226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C95920-4BC8-4908-A22C-649EEA348000}" type="slidenum">
              <a:rPr lang="es-ES" altLang="en-US"/>
              <a:pPr/>
              <a:t>‹nr.›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9178639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A7916CE-2249-4392-B20E-37C5304F6E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76FA12-19BE-4A50-A55B-D3D7AF2E49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FF9FA3-CCBE-4967-B41C-E1261023B2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7B0368-D1B7-4DA5-8641-98367F4889E1}" type="slidenum">
              <a:rPr lang="es-ES" altLang="en-US"/>
              <a:pPr/>
              <a:t>‹nr.›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3611470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5EAF763-1047-46D0-8C83-7B395D8451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916AC0E-8163-4F51-A83A-1765ECBD74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EFA37E-832C-4130-9F65-7B2DF68D5E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FC9121-CA99-4260-8A9C-B97CA1EDCD24}" type="slidenum">
              <a:rPr lang="es-ES" altLang="en-US"/>
              <a:pPr/>
              <a:t>‹nr.›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70819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B6CB-EA61-463B-9BE6-C973201B093E}" type="datetimeFigureOut">
              <a:rPr lang="nl-NL" smtClean="0"/>
              <a:t>30-6-2021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41A9-402C-4B38-AED4-AF722CC509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5292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B6CB-EA61-463B-9BE6-C973201B093E}" type="datetimeFigureOut">
              <a:rPr lang="nl-NL" smtClean="0"/>
              <a:t>30-6-2021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41A9-402C-4B38-AED4-AF722CC509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9171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B6CB-EA61-463B-9BE6-C973201B093E}" type="datetimeFigureOut">
              <a:rPr lang="nl-NL" smtClean="0"/>
              <a:t>30-6-2021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41A9-402C-4B38-AED4-AF722CC509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2050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B6CB-EA61-463B-9BE6-C973201B093E}" type="datetimeFigureOut">
              <a:rPr lang="nl-NL" smtClean="0"/>
              <a:t>30-6-2021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41A9-402C-4B38-AED4-AF722CC509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1258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B6CB-EA61-463B-9BE6-C973201B093E}" type="datetimeFigureOut">
              <a:rPr lang="nl-NL" smtClean="0"/>
              <a:t>30-6-2021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41A9-402C-4B38-AED4-AF722CC509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3515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1B6CB-EA61-463B-9BE6-C973201B093E}" type="datetimeFigureOut">
              <a:rPr lang="nl-NL" smtClean="0"/>
              <a:t>30-6-2021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A41A9-402C-4B38-AED4-AF722CC509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2052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964860" y="365798"/>
            <a:ext cx="10806076" cy="132493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4860" y="1835128"/>
            <a:ext cx="10806076" cy="43506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63A4831-1743-C645-A31F-7E0ADAD744B0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290983" y="6129721"/>
            <a:ext cx="2746512" cy="65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346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hf sldNum="0" hdr="0" dt="0"/>
  <p:txStyles>
    <p:titleStyle>
      <a:lvl1pPr algn="l" defTabSz="1042737" rtl="0" eaLnBrk="1" latinLnBrk="0" hangingPunct="1">
        <a:lnSpc>
          <a:spcPct val="90000"/>
        </a:lnSpc>
        <a:spcBef>
          <a:spcPct val="0"/>
        </a:spcBef>
        <a:buNone/>
        <a:defRPr sz="5018" b="1" i="0" kern="1200">
          <a:solidFill>
            <a:srgbClr val="DD565D"/>
          </a:solidFill>
          <a:latin typeface="Avenir Next Condensed" charset="0"/>
          <a:ea typeface="Avenir Next Condensed" charset="0"/>
          <a:cs typeface="Avenir Next Condensed" charset="0"/>
        </a:defRPr>
      </a:lvl1pPr>
    </p:titleStyle>
    <p:bodyStyle>
      <a:lvl1pPr marL="206375" indent="-206375" algn="l" defTabSz="1042737" rtl="0" eaLnBrk="1" latinLnBrk="0" hangingPunct="1">
        <a:lnSpc>
          <a:spcPts val="2851"/>
        </a:lnSpc>
        <a:spcBef>
          <a:spcPts val="1140"/>
        </a:spcBef>
        <a:buFont typeface="Arial"/>
        <a:buChar char="•"/>
        <a:tabLst/>
        <a:defRPr sz="2281" b="0" i="0" kern="1200">
          <a:solidFill>
            <a:srgbClr val="5B6468"/>
          </a:solidFill>
          <a:latin typeface="Avenir Next Condensed" charset="0"/>
          <a:ea typeface="Avenir Next Condensed" charset="0"/>
          <a:cs typeface="Avenir Next Condensed" charset="0"/>
        </a:defRPr>
      </a:lvl1pPr>
      <a:lvl2pPr marL="506886" indent="-253443" algn="l" defTabSz="1042737" rtl="0" eaLnBrk="1" latinLnBrk="0" hangingPunct="1">
        <a:lnSpc>
          <a:spcPts val="2851"/>
        </a:lnSpc>
        <a:spcBef>
          <a:spcPts val="571"/>
        </a:spcBef>
        <a:buFont typeface="Symbol" charset="2"/>
        <a:buChar char="-"/>
        <a:tabLst/>
        <a:defRPr sz="2281" b="0" i="0" kern="1200">
          <a:solidFill>
            <a:srgbClr val="5B6468"/>
          </a:solidFill>
          <a:latin typeface="Avenir Next Condensed" charset="0"/>
          <a:ea typeface="Avenir Next Condensed" charset="0"/>
          <a:cs typeface="Avenir Next Condensed" charset="0"/>
        </a:defRPr>
      </a:lvl2pPr>
      <a:lvl3pPr marL="762140" indent="-255253" algn="l" defTabSz="1042737" rtl="0" eaLnBrk="1" latinLnBrk="0" hangingPunct="1">
        <a:lnSpc>
          <a:spcPts val="2851"/>
        </a:lnSpc>
        <a:spcBef>
          <a:spcPts val="571"/>
        </a:spcBef>
        <a:buFont typeface="CharisSIL" charset="0"/>
        <a:buChar char="‣"/>
        <a:tabLst/>
        <a:defRPr sz="2281" b="0" i="0" kern="1200">
          <a:solidFill>
            <a:srgbClr val="5B6468"/>
          </a:solidFill>
          <a:latin typeface="Avenir Next Condensed" charset="0"/>
          <a:ea typeface="Avenir Next Condensed" charset="0"/>
          <a:cs typeface="Avenir Next Condensed" charset="0"/>
        </a:defRPr>
      </a:lvl3pPr>
      <a:lvl4pPr marL="1015582" indent="-253443" algn="l" defTabSz="1042737" rtl="0" eaLnBrk="1" latinLnBrk="0" hangingPunct="1">
        <a:lnSpc>
          <a:spcPts val="2851"/>
        </a:lnSpc>
        <a:spcBef>
          <a:spcPts val="571"/>
        </a:spcBef>
        <a:buFont typeface="LucidaGrande" charset="0"/>
        <a:buChar char="▹"/>
        <a:tabLst/>
        <a:defRPr sz="2281" b="0" i="0" kern="1200">
          <a:solidFill>
            <a:srgbClr val="5B6468"/>
          </a:solidFill>
          <a:latin typeface="Avenir Next Condensed" charset="0"/>
          <a:ea typeface="Avenir Next Condensed" charset="0"/>
          <a:cs typeface="Avenir Next Condensed" charset="0"/>
        </a:defRPr>
      </a:lvl4pPr>
      <a:lvl5pPr marL="1323334" indent="-307752" algn="l" defTabSz="1042737" rtl="0" eaLnBrk="1" latinLnBrk="0" hangingPunct="1">
        <a:lnSpc>
          <a:spcPts val="2851"/>
        </a:lnSpc>
        <a:spcBef>
          <a:spcPts val="571"/>
        </a:spcBef>
        <a:buFont typeface="Menlo-Regular" charset="0"/>
        <a:buChar char="➝"/>
        <a:tabLst/>
        <a:defRPr sz="2281" b="0" i="0" kern="1200">
          <a:solidFill>
            <a:srgbClr val="5B6468"/>
          </a:solidFill>
          <a:latin typeface="Avenir Next Condensed" charset="0"/>
          <a:ea typeface="Avenir Next Condensed" charset="0"/>
          <a:cs typeface="Avenir Next Condensed" charset="0"/>
        </a:defRPr>
      </a:lvl5pPr>
      <a:lvl6pPr marL="2867525" indent="-260684" algn="l" defTabSz="1042737" rtl="0" eaLnBrk="1" latinLnBrk="0" hangingPunct="1">
        <a:lnSpc>
          <a:spcPct val="90000"/>
        </a:lnSpc>
        <a:spcBef>
          <a:spcPts val="571"/>
        </a:spcBef>
        <a:buFont typeface="Arial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894" indent="-260684" algn="l" defTabSz="1042737" rtl="0" eaLnBrk="1" latinLnBrk="0" hangingPunct="1">
        <a:lnSpc>
          <a:spcPct val="90000"/>
        </a:lnSpc>
        <a:spcBef>
          <a:spcPts val="571"/>
        </a:spcBef>
        <a:buFont typeface="Arial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262" indent="-260684" algn="l" defTabSz="1042737" rtl="0" eaLnBrk="1" latinLnBrk="0" hangingPunct="1">
        <a:lnSpc>
          <a:spcPct val="90000"/>
        </a:lnSpc>
        <a:spcBef>
          <a:spcPts val="571"/>
        </a:spcBef>
        <a:buFont typeface="Arial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629" indent="-260684" algn="l" defTabSz="1042737" rtl="0" eaLnBrk="1" latinLnBrk="0" hangingPunct="1">
        <a:lnSpc>
          <a:spcPct val="90000"/>
        </a:lnSpc>
        <a:spcBef>
          <a:spcPts val="571"/>
        </a:spcBef>
        <a:buFont typeface="Arial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42737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68" algn="l" defTabSz="1042737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737" algn="l" defTabSz="1042737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104" algn="l" defTabSz="1042737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473" algn="l" defTabSz="1042737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841" algn="l" defTabSz="1042737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209" algn="l" defTabSz="1042737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578" algn="l" defTabSz="1042737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945" algn="l" defTabSz="1042737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604">
          <p15:clr>
            <a:srgbClr val="F26B43"/>
          </p15:clr>
        </p15:guide>
        <p15:guide id="2" pos="670">
          <p15:clr>
            <a:srgbClr val="F26B43"/>
          </p15:clr>
        </p15:guide>
        <p15:guide id="3" pos="755">
          <p15:clr>
            <a:srgbClr val="F26B43"/>
          </p15:clr>
        </p15:guide>
        <p15:guide id="4" orient="horz" pos="1428">
          <p15:clr>
            <a:srgbClr val="F26B43"/>
          </p15:clr>
        </p15:guide>
        <p15:guide id="5" orient="horz" pos="1814">
          <p15:clr>
            <a:srgbClr val="F26B43"/>
          </p15:clr>
        </p15:guide>
        <p15:guide id="6" pos="4147">
          <p15:clr>
            <a:srgbClr val="F26B43"/>
          </p15:clr>
        </p15:guide>
        <p15:guide id="7" pos="4290">
          <p15:clr>
            <a:srgbClr val="F26B43"/>
          </p15:clr>
        </p15:guide>
        <p15:guide id="8" pos="8110">
          <p15:clr>
            <a:srgbClr val="F26B43"/>
          </p15:clr>
        </p15:guide>
        <p15:guide id="9" orient="horz" pos="52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8C5D5CB-41AC-494C-B267-A039C5FD0E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0FE9E45-ECE0-4C08-AB19-63B09993E7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B95CE58-8745-4B27-BEDA-C193D5C2CEC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B5F6A30-4A4B-463C-B471-22FAB4815B2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81457CB-EE13-4DC8-A625-AFC2D71C9AE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F7C3EC2-27B7-4C51-9CDA-8572075F756F}" type="slidenum">
              <a:rPr lang="es-ES" altLang="en-US"/>
              <a:pPr/>
              <a:t>‹nr.›</a:t>
            </a:fld>
            <a:endParaRPr lang="es-E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881ABA-766C-4453-8013-1433D52709A5}"/>
              </a:ext>
            </a:extLst>
          </p:cNvPr>
          <p:cNvSpPr/>
          <p:nvPr userDrawn="1"/>
        </p:nvSpPr>
        <p:spPr>
          <a:xfrm>
            <a:off x="0" y="6064250"/>
            <a:ext cx="12192000" cy="604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pic>
        <p:nvPicPr>
          <p:cNvPr id="1032" name="Picture 1">
            <a:extLst>
              <a:ext uri="{FF2B5EF4-FFF2-40B4-BE49-F238E27FC236}">
                <a16:creationId xmlns:a16="http://schemas.microsoft.com/office/drawing/2014/main" id="{702C726C-876C-42D8-BB3B-9E9043F25DF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984" y="6126163"/>
            <a:ext cx="1767416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">
            <a:extLst>
              <a:ext uri="{FF2B5EF4-FFF2-40B4-BE49-F238E27FC236}">
                <a16:creationId xmlns:a16="http://schemas.microsoft.com/office/drawing/2014/main" id="{F45CA6EA-E591-4B66-91F6-B2775F5D525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1" y="6088063"/>
            <a:ext cx="2239433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1263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09" b="74431"/>
          <a:stretch/>
        </p:blipFill>
        <p:spPr>
          <a:xfrm>
            <a:off x="0" y="-240"/>
            <a:ext cx="6261463" cy="1272359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6113417" y="-242"/>
            <a:ext cx="6113883" cy="1541660"/>
          </a:xfrm>
          <a:prstGeom prst="rect">
            <a:avLst/>
          </a:prstGeom>
          <a:solidFill>
            <a:srgbClr val="F7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0" y="1250954"/>
            <a:ext cx="12227300" cy="580928"/>
          </a:xfrm>
          <a:prstGeom prst="rect">
            <a:avLst/>
          </a:prstGeom>
          <a:solidFill>
            <a:srgbClr val="820000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0" y="6762201"/>
            <a:ext cx="12192000" cy="104508"/>
          </a:xfrm>
          <a:prstGeom prst="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Afbeelding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588" y="5596524"/>
            <a:ext cx="3979657" cy="869664"/>
          </a:xfrm>
          <a:prstGeom prst="rect">
            <a:avLst/>
          </a:prstGeom>
        </p:spPr>
      </p:pic>
      <p:sp>
        <p:nvSpPr>
          <p:cNvPr id="19" name="Tekstvak 18"/>
          <p:cNvSpPr txBox="1"/>
          <p:nvPr/>
        </p:nvSpPr>
        <p:spPr>
          <a:xfrm>
            <a:off x="0" y="1777818"/>
            <a:ext cx="1219200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0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lvl="0" algn="ctr"/>
            <a:r>
              <a:rPr kumimoji="0" lang="nl-NL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Impact of </a:t>
            </a:r>
            <a:r>
              <a:rPr kumimoji="0" lang="nl-NL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Science</a:t>
            </a:r>
            <a:r>
              <a:rPr lang="nl-NL" sz="3600" i="1" dirty="0">
                <a:solidFill>
                  <a:prstClr val="black">
                    <a:lumMod val="50000"/>
                  </a:prstClr>
                </a:solidFill>
                <a:latin typeface="Garamond" panose="02020404030301010803" pitchFamily="18" charset="0"/>
              </a:rPr>
              <a:t> Conference </a:t>
            </a:r>
            <a:r>
              <a:rPr lang="nl-NL" sz="3600" i="1" dirty="0" err="1">
                <a:solidFill>
                  <a:prstClr val="black">
                    <a:lumMod val="50000"/>
                  </a:prstClr>
                </a:solidFill>
                <a:latin typeface="Garamond" panose="02020404030301010803" pitchFamily="18" charset="0"/>
              </a:rPr>
              <a:t>the</a:t>
            </a:r>
            <a:r>
              <a:rPr lang="nl-NL" sz="3600" i="1" dirty="0">
                <a:solidFill>
                  <a:prstClr val="black">
                    <a:lumMod val="50000"/>
                  </a:prstClr>
                </a:solidFill>
                <a:latin typeface="Garamond" panose="02020404030301010803" pitchFamily="18" charset="0"/>
              </a:rPr>
              <a:t> Parallel </a:t>
            </a:r>
            <a:r>
              <a:rPr lang="nl-NL" sz="3600" i="1" dirty="0" err="1">
                <a:solidFill>
                  <a:prstClr val="black">
                    <a:lumMod val="50000"/>
                  </a:prstClr>
                </a:solidFill>
                <a:latin typeface="Garamond" panose="02020404030301010803" pitchFamily="18" charset="0"/>
              </a:rPr>
              <a:t>Session</a:t>
            </a:r>
            <a:r>
              <a:rPr lang="nl-NL" sz="3600" i="1" dirty="0">
                <a:solidFill>
                  <a:prstClr val="black">
                    <a:lumMod val="50000"/>
                  </a:prstClr>
                </a:solidFill>
                <a:latin typeface="Garamond" panose="02020404030301010803" pitchFamily="18" charset="0"/>
              </a:rPr>
              <a:t> on:  </a:t>
            </a:r>
            <a:endParaRPr kumimoji="0" lang="nl-NL" sz="36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0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lvl="0" algn="ctr"/>
            <a:r>
              <a:rPr lang="en-US" sz="4800" b="1" dirty="0">
                <a:solidFill>
                  <a:srgbClr val="820000"/>
                </a:solidFill>
                <a:latin typeface="Garamond" panose="02020404030301010803" pitchFamily="18" charset="0"/>
              </a:rPr>
              <a:t>The Role of AI, Big data &amp; other Technical Developments 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 </a:t>
            </a:r>
            <a:endParaRPr kumimoji="0" lang="nl-NL" sz="4800" b="1" i="0" u="none" strike="noStrike" kern="1200" cap="none" spc="0" normalizeH="0" baseline="0" noProof="0" dirty="0">
              <a:ln>
                <a:noFill/>
              </a:ln>
              <a:solidFill>
                <a:srgbClr val="82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2203274" y="4678426"/>
            <a:ext cx="7785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prstClr val="black"/>
                </a:solidFill>
                <a:latin typeface="Garamond" panose="02020404030301010803" pitchFamily="18" charset="0"/>
              </a:rPr>
              <a:t>24</a:t>
            </a:r>
            <a:r>
              <a:rPr lang="en-US" sz="2400" b="1" baseline="30000" dirty="0">
                <a:solidFill>
                  <a:prstClr val="black"/>
                </a:solidFill>
                <a:latin typeface="Garamond" panose="02020404030301010803" pitchFamily="18" charset="0"/>
              </a:rPr>
              <a:t>th </a:t>
            </a:r>
            <a:r>
              <a:rPr lang="en-US" sz="2400" b="1" dirty="0">
                <a:solidFill>
                  <a:prstClr val="black"/>
                </a:solidFill>
                <a:latin typeface="Garamond" panose="02020404030301010803" pitchFamily="18" charset="0"/>
              </a:rPr>
              <a:t>June, 2021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09773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09" b="74431"/>
          <a:stretch/>
        </p:blipFill>
        <p:spPr>
          <a:xfrm>
            <a:off x="0" y="-240"/>
            <a:ext cx="6261463" cy="1272359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6113417" y="-242"/>
            <a:ext cx="6113883" cy="1541660"/>
          </a:xfrm>
          <a:prstGeom prst="rect">
            <a:avLst/>
          </a:prstGeom>
          <a:solidFill>
            <a:srgbClr val="F7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0" y="1159729"/>
            <a:ext cx="12227300" cy="580928"/>
          </a:xfrm>
          <a:prstGeom prst="rect">
            <a:avLst/>
          </a:prstGeom>
          <a:solidFill>
            <a:srgbClr val="820000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0" y="6762201"/>
            <a:ext cx="12192000" cy="104508"/>
          </a:xfrm>
          <a:prstGeom prst="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8" t="10859" r="29179" b="42807"/>
          <a:stretch/>
        </p:blipFill>
        <p:spPr>
          <a:xfrm>
            <a:off x="-1" y="6298562"/>
            <a:ext cx="1549269" cy="463639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8" t="10859" r="29179" b="42807"/>
          <a:stretch/>
        </p:blipFill>
        <p:spPr>
          <a:xfrm>
            <a:off x="-1" y="6298562"/>
            <a:ext cx="1549269" cy="463639"/>
          </a:xfrm>
          <a:prstGeom prst="rect">
            <a:avLst/>
          </a:prstGeom>
        </p:spPr>
      </p:pic>
      <p:sp>
        <p:nvSpPr>
          <p:cNvPr id="11" name="Rechthoek 10"/>
          <p:cNvSpPr/>
          <p:nvPr/>
        </p:nvSpPr>
        <p:spPr>
          <a:xfrm>
            <a:off x="35300" y="6722083"/>
            <a:ext cx="12192000" cy="104508"/>
          </a:xfrm>
          <a:prstGeom prst="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2" name="Straight Connector 12">
            <a:extLst>
              <a:ext uri="{FF2B5EF4-FFF2-40B4-BE49-F238E27FC236}">
                <a16:creationId xmlns:a16="http://schemas.microsoft.com/office/drawing/2014/main" id="{4D25E369-C5AE-4ABA-9CCF-2CF83B8DD8A4}"/>
              </a:ext>
            </a:extLst>
          </p:cNvPr>
          <p:cNvCxnSpPr>
            <a:cxnSpLocks/>
          </p:cNvCxnSpPr>
          <p:nvPr/>
        </p:nvCxnSpPr>
        <p:spPr>
          <a:xfrm flipH="1">
            <a:off x="4192960" y="1424093"/>
            <a:ext cx="7085" cy="4162732"/>
          </a:xfrm>
          <a:prstGeom prst="line">
            <a:avLst/>
          </a:prstGeom>
          <a:ln>
            <a:solidFill>
              <a:srgbClr val="8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el 1">
            <a:extLst>
              <a:ext uri="{FF2B5EF4-FFF2-40B4-BE49-F238E27FC236}">
                <a16:creationId xmlns:a16="http://schemas.microsoft.com/office/drawing/2014/main" id="{404D618C-8DC1-4E70-964C-A4D2BDC6C87E}"/>
              </a:ext>
            </a:extLst>
          </p:cNvPr>
          <p:cNvSpPr txBox="1">
            <a:spLocks/>
          </p:cNvSpPr>
          <p:nvPr/>
        </p:nvSpPr>
        <p:spPr>
          <a:xfrm>
            <a:off x="159535" y="1868277"/>
            <a:ext cx="3877903" cy="15738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3200" dirty="0" err="1">
                <a:latin typeface="Garamond" panose="02020404030301010803" pitchFamily="18" charset="0"/>
              </a:rPr>
              <a:t>Overview</a:t>
            </a:r>
            <a:r>
              <a:rPr lang="nl-NL" sz="3200" dirty="0">
                <a:latin typeface="Garamond" panose="02020404030301010803" pitchFamily="18" charset="0"/>
              </a:rPr>
              <a:t> of </a:t>
            </a:r>
            <a:r>
              <a:rPr lang="nl-NL" sz="3200" dirty="0" err="1">
                <a:latin typeface="Garamond" panose="02020404030301010803" pitchFamily="18" charset="0"/>
              </a:rPr>
              <a:t>the</a:t>
            </a:r>
            <a:r>
              <a:rPr lang="nl-NL" sz="3200" dirty="0">
                <a:latin typeface="Garamond" panose="02020404030301010803" pitchFamily="18" charset="0"/>
              </a:rPr>
              <a:t> Speakers 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31471658-A8A7-4BE1-8395-B84ED09C585E}"/>
              </a:ext>
            </a:extLst>
          </p:cNvPr>
          <p:cNvSpPr txBox="1">
            <a:spLocks/>
          </p:cNvSpPr>
          <p:nvPr/>
        </p:nvSpPr>
        <p:spPr>
          <a:xfrm>
            <a:off x="4400689" y="458345"/>
            <a:ext cx="7602326" cy="58402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4000"/>
              </a:lnSpc>
              <a:spcBef>
                <a:spcPts val="0"/>
              </a:spcBef>
            </a:pPr>
            <a:r>
              <a:rPr lang="en-US" sz="1600" b="1" dirty="0">
                <a:solidFill>
                  <a:srgbClr val="820000"/>
                </a:solidFill>
                <a:latin typeface="Garamond" panose="02020404030301010803" pitchFamily="18" charset="0"/>
              </a:rPr>
              <a:t>Katrine Weisteen Bjerde (Chair): </a:t>
            </a:r>
            <a:r>
              <a:rPr lang="en-AU" sz="1600" b="1" dirty="0">
                <a:solidFill>
                  <a:srgbClr val="820000"/>
                </a:solidFill>
                <a:latin typeface="Garamond" panose="02020404030301010803" pitchFamily="18" charset="0"/>
              </a:rPr>
              <a:t>Director of Research Services, UNIT, Norway</a:t>
            </a:r>
          </a:p>
          <a:p>
            <a:pPr algn="l">
              <a:lnSpc>
                <a:spcPct val="114000"/>
              </a:lnSpc>
              <a:spcBef>
                <a:spcPts val="0"/>
              </a:spcBef>
            </a:pPr>
            <a:endParaRPr lang="en-US" sz="1600" b="1" dirty="0">
              <a:solidFill>
                <a:srgbClr val="820000"/>
              </a:solidFill>
              <a:latin typeface="Garamond" panose="02020404030301010803" pitchFamily="18" charset="0"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</a:pPr>
            <a:r>
              <a:rPr lang="en-US" sz="1600" b="1" dirty="0">
                <a:solidFill>
                  <a:srgbClr val="820000"/>
                </a:solidFill>
                <a:latin typeface="Garamond" panose="02020404030301010803" pitchFamily="18" charset="0"/>
              </a:rPr>
              <a:t>Albert Ko: </a:t>
            </a:r>
            <a:r>
              <a:rPr lang="en-AU" sz="1600" b="1" dirty="0">
                <a:solidFill>
                  <a:srgbClr val="820000"/>
                </a:solidFill>
                <a:latin typeface="Garamond" panose="02020404030301010803" pitchFamily="18" charset="0"/>
              </a:rPr>
              <a:t>Director of </a:t>
            </a:r>
            <a:r>
              <a:rPr lang="en-AU" sz="1600" b="1" dirty="0" err="1">
                <a:solidFill>
                  <a:srgbClr val="820000"/>
                </a:solidFill>
                <a:latin typeface="Garamond" panose="02020404030301010803" pitchFamily="18" charset="0"/>
              </a:rPr>
              <a:t>Lingnan</a:t>
            </a:r>
            <a:r>
              <a:rPr lang="en-AU" sz="1600" b="1" dirty="0">
                <a:solidFill>
                  <a:srgbClr val="820000"/>
                </a:solidFill>
                <a:latin typeface="Garamond" panose="02020404030301010803" pitchFamily="18" charset="0"/>
              </a:rPr>
              <a:t> Entrepreneurship Initiative, Hong Kong</a:t>
            </a:r>
          </a:p>
          <a:p>
            <a:pPr algn="l">
              <a:lnSpc>
                <a:spcPct val="114000"/>
              </a:lnSpc>
              <a:spcBef>
                <a:spcPts val="0"/>
              </a:spcBef>
            </a:pPr>
            <a:endParaRPr lang="en-US" sz="1600" b="1" dirty="0">
              <a:solidFill>
                <a:srgbClr val="820000"/>
              </a:solidFill>
              <a:latin typeface="Garamond" panose="02020404030301010803" pitchFamily="18" charset="0"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</a:pPr>
            <a:r>
              <a:rPr lang="en-US" sz="1600" b="1" dirty="0">
                <a:solidFill>
                  <a:srgbClr val="820000"/>
                </a:solidFill>
                <a:latin typeface="Garamond" panose="02020404030301010803" pitchFamily="18" charset="0"/>
              </a:rPr>
              <a:t>Rachel Adams: </a:t>
            </a:r>
            <a:r>
              <a:rPr lang="en-AU" sz="1600" b="1" dirty="0">
                <a:solidFill>
                  <a:srgbClr val="820000"/>
                </a:solidFill>
                <a:latin typeface="Garamond" panose="02020404030301010803" pitchFamily="18" charset="0"/>
              </a:rPr>
              <a:t>Chief Research Specialist, African Histories of Technology, Human Sciences Research Council (HSRC), South Africa</a:t>
            </a:r>
            <a:endParaRPr lang="en-US" sz="1600" b="1" dirty="0">
              <a:solidFill>
                <a:srgbClr val="820000"/>
              </a:solidFill>
              <a:latin typeface="Garamond" panose="02020404030301010803" pitchFamily="18" charset="0"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</a:pPr>
            <a:endParaRPr lang="en-US" sz="1600" b="1" dirty="0">
              <a:solidFill>
                <a:srgbClr val="820000"/>
              </a:solidFill>
              <a:latin typeface="Garamond" panose="02020404030301010803" pitchFamily="18" charset="0"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</a:pPr>
            <a:endParaRPr lang="en-US" sz="1600" b="1" dirty="0">
              <a:solidFill>
                <a:srgbClr val="820000"/>
              </a:solidFill>
              <a:latin typeface="Garamond" panose="02020404030301010803" pitchFamily="18" charset="0"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</a:pPr>
            <a:endParaRPr lang="en-US" sz="1600" b="1" dirty="0">
              <a:solidFill>
                <a:srgbClr val="820000"/>
              </a:solidFill>
              <a:latin typeface="Garamond" panose="02020404030301010803" pitchFamily="18" charset="0"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</a:pPr>
            <a:endParaRPr lang="en-US" sz="1700" b="1" dirty="0">
              <a:solidFill>
                <a:prstClr val="white">
                  <a:lumMod val="50000"/>
                </a:prstClr>
              </a:solidFill>
              <a:latin typeface="Garamond" panose="02020404030301010803" pitchFamily="18" charset="0"/>
            </a:endParaRPr>
          </a:p>
        </p:txBody>
      </p:sp>
      <p:sp>
        <p:nvSpPr>
          <p:cNvPr id="19" name="Tekstvak 5">
            <a:extLst>
              <a:ext uri="{FF2B5EF4-FFF2-40B4-BE49-F238E27FC236}">
                <a16:creationId xmlns:a16="http://schemas.microsoft.com/office/drawing/2014/main" id="{70E62050-A28B-4126-8D0F-059115A45AA4}"/>
              </a:ext>
            </a:extLst>
          </p:cNvPr>
          <p:cNvSpPr txBox="1">
            <a:spLocks/>
          </p:cNvSpPr>
          <p:nvPr/>
        </p:nvSpPr>
        <p:spPr>
          <a:xfrm>
            <a:off x="4521200" y="120802"/>
            <a:ext cx="767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2400" dirty="0">
                <a:solidFill>
                  <a:srgbClr val="820000"/>
                </a:solidFill>
                <a:latin typeface="Garamond" panose="02020404030301010803" pitchFamily="18" charset="0"/>
              </a:rPr>
              <a:t>Impact of Science </a:t>
            </a:r>
          </a:p>
          <a:p>
            <a:pPr lvl="0" algn="r"/>
            <a:r>
              <a:rPr lang="en-US" sz="2000" dirty="0">
                <a:solidFill>
                  <a:prstClr val="black"/>
                </a:solidFill>
                <a:latin typeface="Garamond" panose="02020404030301010803" pitchFamily="18" charset="0"/>
              </a:rPr>
              <a:t>23-25 June, 2021</a:t>
            </a:r>
          </a:p>
          <a:p>
            <a:pPr lvl="0" algn="r"/>
            <a:endParaRPr lang="en-US" sz="2000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sp>
        <p:nvSpPr>
          <p:cNvPr id="22" name="Tekstvak 14">
            <a:extLst>
              <a:ext uri="{FF2B5EF4-FFF2-40B4-BE49-F238E27FC236}">
                <a16:creationId xmlns:a16="http://schemas.microsoft.com/office/drawing/2014/main" id="{1185129F-A4DB-4302-A212-19D3111E1A32}"/>
              </a:ext>
            </a:extLst>
          </p:cNvPr>
          <p:cNvSpPr txBox="1"/>
          <p:nvPr/>
        </p:nvSpPr>
        <p:spPr>
          <a:xfrm>
            <a:off x="9620834" y="6234477"/>
            <a:ext cx="2478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400" b="1" dirty="0">
                <a:latin typeface="Garamond" panose="02020404030301010803" pitchFamily="18" charset="0"/>
              </a:rPr>
              <a:t>#IOS21</a:t>
            </a:r>
          </a:p>
          <a:p>
            <a:pPr algn="r"/>
            <a:endParaRPr lang="nl-NL" sz="2400" b="1" dirty="0">
              <a:latin typeface="Garamond" panose="02020404030301010803" pitchFamily="18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7CD1743-BE5D-44FC-8A0F-4602AF6E21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5420" y="3130370"/>
            <a:ext cx="1998416" cy="28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40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09" b="74431"/>
          <a:stretch/>
        </p:blipFill>
        <p:spPr>
          <a:xfrm>
            <a:off x="0" y="-240"/>
            <a:ext cx="6261463" cy="1272359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6113417" y="-242"/>
            <a:ext cx="6113883" cy="1541660"/>
          </a:xfrm>
          <a:prstGeom prst="rect">
            <a:avLst/>
          </a:prstGeom>
          <a:solidFill>
            <a:srgbClr val="F7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0" y="1250954"/>
            <a:ext cx="12227300" cy="580928"/>
          </a:xfrm>
          <a:prstGeom prst="rect">
            <a:avLst/>
          </a:prstGeom>
          <a:solidFill>
            <a:srgbClr val="820000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0" y="6762201"/>
            <a:ext cx="12192000" cy="104508"/>
          </a:xfrm>
          <a:prstGeom prst="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8" t="10859" r="29179" b="42807"/>
          <a:stretch/>
        </p:blipFill>
        <p:spPr>
          <a:xfrm>
            <a:off x="-1" y="6298562"/>
            <a:ext cx="1549269" cy="463639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6DAA1982-755C-4897-B83D-619215647D02}"/>
              </a:ext>
            </a:extLst>
          </p:cNvPr>
          <p:cNvSpPr txBox="1">
            <a:spLocks/>
          </p:cNvSpPr>
          <p:nvPr/>
        </p:nvSpPr>
        <p:spPr>
          <a:xfrm>
            <a:off x="1700443" y="2443890"/>
            <a:ext cx="8825948" cy="3790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1800"/>
              </a:spcAft>
            </a:pPr>
            <a:br>
              <a:rPr lang="nl-NL" sz="3600" dirty="0">
                <a:latin typeface="Garamond" panose="02020404030301010803" pitchFamily="18" charset="0"/>
              </a:rPr>
            </a:br>
            <a:r>
              <a:rPr lang="nl-NL" sz="2900" b="1" dirty="0">
                <a:solidFill>
                  <a:srgbClr val="820000"/>
                </a:solidFill>
                <a:latin typeface="Garamond" panose="02020404030301010803" pitchFamily="18" charset="0"/>
              </a:rPr>
              <a:t>Albert Ko </a:t>
            </a:r>
          </a:p>
          <a:p>
            <a:pPr algn="ctr">
              <a:spcAft>
                <a:spcPts val="1800"/>
              </a:spcAft>
            </a:pPr>
            <a:r>
              <a:rPr lang="en-AU" sz="2500" i="1" dirty="0">
                <a:latin typeface="Garamond" panose="02020404030301010803" pitchFamily="18" charset="0"/>
              </a:rPr>
              <a:t>Director of </a:t>
            </a:r>
            <a:r>
              <a:rPr lang="en-AU" sz="2500" i="1" dirty="0" err="1">
                <a:latin typeface="Garamond" panose="02020404030301010803" pitchFamily="18" charset="0"/>
              </a:rPr>
              <a:t>Lingnan</a:t>
            </a:r>
            <a:r>
              <a:rPr lang="en-AU" sz="2500" i="1" dirty="0">
                <a:latin typeface="Garamond" panose="02020404030301010803" pitchFamily="18" charset="0"/>
              </a:rPr>
              <a:t> Entrepreneurship Initiative, Hong Kong</a:t>
            </a:r>
            <a:br>
              <a:rPr lang="nl-NL" sz="3600" dirty="0">
                <a:latin typeface="Garamond" panose="02020404030301010803" pitchFamily="18" charset="0"/>
              </a:rPr>
            </a:br>
            <a:endParaRPr lang="nl-NL" sz="3600" dirty="0">
              <a:latin typeface="Garamond" panose="02020404030301010803" pitchFamily="18" charset="0"/>
            </a:endParaRPr>
          </a:p>
        </p:txBody>
      </p:sp>
      <p:sp>
        <p:nvSpPr>
          <p:cNvPr id="13" name="Tekstvak 14">
            <a:extLst>
              <a:ext uri="{FF2B5EF4-FFF2-40B4-BE49-F238E27FC236}">
                <a16:creationId xmlns:a16="http://schemas.microsoft.com/office/drawing/2014/main" id="{74A62895-764F-49FF-9F34-65DE46DAA367}"/>
              </a:ext>
            </a:extLst>
          </p:cNvPr>
          <p:cNvSpPr txBox="1"/>
          <p:nvPr/>
        </p:nvSpPr>
        <p:spPr>
          <a:xfrm>
            <a:off x="9620834" y="6234477"/>
            <a:ext cx="2478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400" b="1" dirty="0">
                <a:latin typeface="Garamond" panose="02020404030301010803" pitchFamily="18" charset="0"/>
              </a:rPr>
              <a:t>#IOS21</a:t>
            </a:r>
          </a:p>
        </p:txBody>
      </p:sp>
      <p:sp>
        <p:nvSpPr>
          <p:cNvPr id="11" name="Tekstvak 5">
            <a:extLst>
              <a:ext uri="{FF2B5EF4-FFF2-40B4-BE49-F238E27FC236}">
                <a16:creationId xmlns:a16="http://schemas.microsoft.com/office/drawing/2014/main" id="{92A72207-1788-41FD-B3EC-A6DA58DCD3E9}"/>
              </a:ext>
            </a:extLst>
          </p:cNvPr>
          <p:cNvSpPr txBox="1">
            <a:spLocks/>
          </p:cNvSpPr>
          <p:nvPr/>
        </p:nvSpPr>
        <p:spPr>
          <a:xfrm>
            <a:off x="4428309" y="-19281"/>
            <a:ext cx="767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2400" dirty="0">
                <a:solidFill>
                  <a:srgbClr val="820000"/>
                </a:solidFill>
                <a:latin typeface="Garamond" panose="02020404030301010803" pitchFamily="18" charset="0"/>
              </a:rPr>
              <a:t>Impact of Science  </a:t>
            </a:r>
          </a:p>
          <a:p>
            <a:pPr lvl="0" algn="r"/>
            <a:r>
              <a:rPr lang="en-US" sz="2000" dirty="0">
                <a:solidFill>
                  <a:prstClr val="black"/>
                </a:solidFill>
                <a:latin typeface="Garamond" panose="02020404030301010803" pitchFamily="18" charset="0"/>
              </a:rPr>
              <a:t>23-25 June, 2021</a:t>
            </a:r>
          </a:p>
        </p:txBody>
      </p:sp>
    </p:spTree>
    <p:extLst>
      <p:ext uri="{BB962C8B-B14F-4D97-AF65-F5344CB8AC3E}">
        <p14:creationId xmlns:p14="http://schemas.microsoft.com/office/powerpoint/2010/main" val="1273154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09" b="74431"/>
          <a:stretch/>
        </p:blipFill>
        <p:spPr>
          <a:xfrm>
            <a:off x="0" y="-240"/>
            <a:ext cx="6261463" cy="1272359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6113417" y="-242"/>
            <a:ext cx="6113883" cy="1541660"/>
          </a:xfrm>
          <a:prstGeom prst="rect">
            <a:avLst/>
          </a:prstGeom>
          <a:solidFill>
            <a:srgbClr val="F7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0" y="1250954"/>
            <a:ext cx="12227300" cy="580928"/>
          </a:xfrm>
          <a:prstGeom prst="rect">
            <a:avLst/>
          </a:prstGeom>
          <a:solidFill>
            <a:srgbClr val="820000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0" y="6762201"/>
            <a:ext cx="12192000" cy="104508"/>
          </a:xfrm>
          <a:prstGeom prst="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8" t="10859" r="29179" b="42807"/>
          <a:stretch/>
        </p:blipFill>
        <p:spPr>
          <a:xfrm>
            <a:off x="-1" y="6298562"/>
            <a:ext cx="1549269" cy="463639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6DAA1982-755C-4897-B83D-619215647D02}"/>
              </a:ext>
            </a:extLst>
          </p:cNvPr>
          <p:cNvSpPr txBox="1">
            <a:spLocks/>
          </p:cNvSpPr>
          <p:nvPr/>
        </p:nvSpPr>
        <p:spPr>
          <a:xfrm>
            <a:off x="1700443" y="2443890"/>
            <a:ext cx="8825948" cy="3790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1800"/>
              </a:spcAft>
            </a:pPr>
            <a:br>
              <a:rPr lang="nl-NL" sz="3600" dirty="0">
                <a:latin typeface="Garamond" panose="02020404030301010803" pitchFamily="18" charset="0"/>
              </a:rPr>
            </a:br>
            <a:endParaRPr lang="nl-NL" sz="3600" dirty="0">
              <a:latin typeface="Garamond" panose="02020404030301010803" pitchFamily="18" charset="0"/>
            </a:endParaRPr>
          </a:p>
          <a:p>
            <a:pPr algn="ctr">
              <a:spcAft>
                <a:spcPts val="1800"/>
              </a:spcAft>
            </a:pPr>
            <a:r>
              <a:rPr lang="nl-NL" sz="2900" b="1" dirty="0">
                <a:solidFill>
                  <a:srgbClr val="820000"/>
                </a:solidFill>
                <a:latin typeface="Garamond" panose="02020404030301010803" pitchFamily="18" charset="0"/>
              </a:rPr>
              <a:t>Rachel Adams   </a:t>
            </a:r>
          </a:p>
          <a:p>
            <a:pPr algn="ctr">
              <a:lnSpc>
                <a:spcPct val="134000"/>
              </a:lnSpc>
              <a:spcAft>
                <a:spcPts val="600"/>
              </a:spcAft>
            </a:pPr>
            <a:r>
              <a:rPr lang="en-AU" sz="2500" i="1" dirty="0">
                <a:latin typeface="Garamond" panose="02020404030301010803" pitchFamily="18" charset="0"/>
              </a:rPr>
              <a:t>Chief Research Specialist, African Histories of Technology, Human Sciences Research Council (HSRC), South Africa</a:t>
            </a:r>
            <a:br>
              <a:rPr lang="nl-NL" sz="3600" dirty="0">
                <a:latin typeface="Garamond" panose="02020404030301010803" pitchFamily="18" charset="0"/>
              </a:rPr>
            </a:br>
            <a:endParaRPr lang="nl-NL" sz="3600" dirty="0">
              <a:latin typeface="Garamond" panose="02020404030301010803" pitchFamily="18" charset="0"/>
            </a:endParaRPr>
          </a:p>
        </p:txBody>
      </p:sp>
      <p:sp>
        <p:nvSpPr>
          <p:cNvPr id="13" name="Tekstvak 14">
            <a:extLst>
              <a:ext uri="{FF2B5EF4-FFF2-40B4-BE49-F238E27FC236}">
                <a16:creationId xmlns:a16="http://schemas.microsoft.com/office/drawing/2014/main" id="{74A62895-764F-49FF-9F34-65DE46DAA367}"/>
              </a:ext>
            </a:extLst>
          </p:cNvPr>
          <p:cNvSpPr txBox="1"/>
          <p:nvPr/>
        </p:nvSpPr>
        <p:spPr>
          <a:xfrm>
            <a:off x="9620834" y="6234477"/>
            <a:ext cx="2478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400" b="1" dirty="0">
                <a:latin typeface="Garamond" panose="02020404030301010803" pitchFamily="18" charset="0"/>
              </a:rPr>
              <a:t>#IOS21</a:t>
            </a:r>
          </a:p>
        </p:txBody>
      </p:sp>
      <p:sp>
        <p:nvSpPr>
          <p:cNvPr id="11" name="Tekstvak 5">
            <a:extLst>
              <a:ext uri="{FF2B5EF4-FFF2-40B4-BE49-F238E27FC236}">
                <a16:creationId xmlns:a16="http://schemas.microsoft.com/office/drawing/2014/main" id="{92A72207-1788-41FD-B3EC-A6DA58DCD3E9}"/>
              </a:ext>
            </a:extLst>
          </p:cNvPr>
          <p:cNvSpPr txBox="1">
            <a:spLocks/>
          </p:cNvSpPr>
          <p:nvPr/>
        </p:nvSpPr>
        <p:spPr>
          <a:xfrm>
            <a:off x="4428309" y="-19281"/>
            <a:ext cx="767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2400" dirty="0">
                <a:solidFill>
                  <a:srgbClr val="820000"/>
                </a:solidFill>
                <a:latin typeface="Garamond" panose="02020404030301010803" pitchFamily="18" charset="0"/>
              </a:rPr>
              <a:t>Impact of Science  </a:t>
            </a:r>
          </a:p>
          <a:p>
            <a:pPr lvl="0" algn="r"/>
            <a:r>
              <a:rPr lang="en-US" sz="2000" dirty="0">
                <a:solidFill>
                  <a:prstClr val="black"/>
                </a:solidFill>
                <a:latin typeface="Garamond" panose="02020404030301010803" pitchFamily="18" charset="0"/>
              </a:rPr>
              <a:t>23-25 June, 2021</a:t>
            </a:r>
          </a:p>
        </p:txBody>
      </p:sp>
    </p:spTree>
    <p:extLst>
      <p:ext uri="{BB962C8B-B14F-4D97-AF65-F5344CB8AC3E}">
        <p14:creationId xmlns:p14="http://schemas.microsoft.com/office/powerpoint/2010/main" val="514044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1EC07838-8B12-4D19-957E-2C18C9AD07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ZA" altLang="en-US"/>
          </a:p>
        </p:txBody>
      </p:sp>
      <p:pic>
        <p:nvPicPr>
          <p:cNvPr id="4099" name="Content Placeholder 4" descr="Timeline&#10;&#10;Description automatically generated">
            <a:extLst>
              <a:ext uri="{FF2B5EF4-FFF2-40B4-BE49-F238E27FC236}">
                <a16:creationId xmlns:a16="http://schemas.microsoft.com/office/drawing/2014/main" id="{CE86FA3D-A04D-478E-861C-C53FCC5E2F5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2339" y="1600201"/>
            <a:ext cx="7807325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2B7F1498-E533-497E-90FC-41310A80C1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ZA" altLang="en-US"/>
          </a:p>
        </p:txBody>
      </p:sp>
      <p:pic>
        <p:nvPicPr>
          <p:cNvPr id="5123" name="Content Placeholder 4" descr="Chart, line chart&#10;&#10;Description automatically generated">
            <a:extLst>
              <a:ext uri="{FF2B5EF4-FFF2-40B4-BE49-F238E27FC236}">
                <a16:creationId xmlns:a16="http://schemas.microsoft.com/office/drawing/2014/main" id="{82ABAB63-8E0D-4EC2-97F9-0574FD9480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989139"/>
            <a:ext cx="8229600" cy="334803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09" b="74431"/>
          <a:stretch/>
        </p:blipFill>
        <p:spPr>
          <a:xfrm>
            <a:off x="0" y="-240"/>
            <a:ext cx="6261463" cy="1272359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6113417" y="-242"/>
            <a:ext cx="6113883" cy="1541660"/>
          </a:xfrm>
          <a:prstGeom prst="rect">
            <a:avLst/>
          </a:prstGeom>
          <a:solidFill>
            <a:srgbClr val="F7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0" y="1250954"/>
            <a:ext cx="12227300" cy="580928"/>
          </a:xfrm>
          <a:prstGeom prst="rect">
            <a:avLst/>
          </a:prstGeom>
          <a:solidFill>
            <a:srgbClr val="820000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0" y="6762201"/>
            <a:ext cx="12192000" cy="104508"/>
          </a:xfrm>
          <a:prstGeom prst="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8" t="10859" r="29179" b="42807"/>
          <a:stretch/>
        </p:blipFill>
        <p:spPr>
          <a:xfrm>
            <a:off x="-1" y="6298562"/>
            <a:ext cx="1549269" cy="463639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6DAA1982-755C-4897-B83D-619215647D02}"/>
              </a:ext>
            </a:extLst>
          </p:cNvPr>
          <p:cNvSpPr txBox="1">
            <a:spLocks/>
          </p:cNvSpPr>
          <p:nvPr/>
        </p:nvSpPr>
        <p:spPr>
          <a:xfrm>
            <a:off x="1700443" y="2443890"/>
            <a:ext cx="8825948" cy="3790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1800"/>
              </a:spcAft>
            </a:pPr>
            <a:br>
              <a:rPr lang="nl-NL" sz="3600" dirty="0">
                <a:latin typeface="Garamond" panose="02020404030301010803" pitchFamily="18" charset="0"/>
              </a:rPr>
            </a:br>
            <a:r>
              <a:rPr lang="nl-NL" sz="6500" b="1" dirty="0" err="1">
                <a:solidFill>
                  <a:srgbClr val="820000"/>
                </a:solidFill>
                <a:latin typeface="Garamond" panose="02020404030301010803" pitchFamily="18" charset="0"/>
              </a:rPr>
              <a:t>Thank</a:t>
            </a:r>
            <a:r>
              <a:rPr lang="nl-NL" sz="6500" b="1" dirty="0">
                <a:solidFill>
                  <a:srgbClr val="820000"/>
                </a:solidFill>
                <a:latin typeface="Garamond" panose="02020404030301010803" pitchFamily="18" charset="0"/>
              </a:rPr>
              <a:t> </a:t>
            </a:r>
            <a:r>
              <a:rPr lang="nl-NL" sz="6500" b="1" dirty="0" err="1">
                <a:solidFill>
                  <a:srgbClr val="820000"/>
                </a:solidFill>
                <a:latin typeface="Garamond" panose="02020404030301010803" pitchFamily="18" charset="0"/>
              </a:rPr>
              <a:t>you</a:t>
            </a:r>
            <a:endParaRPr lang="nl-NL" sz="3600" b="1" dirty="0">
              <a:solidFill>
                <a:srgbClr val="820000"/>
              </a:solidFill>
              <a:latin typeface="Garamond" panose="02020404030301010803" pitchFamily="18" charset="0"/>
            </a:endParaRPr>
          </a:p>
          <a:p>
            <a:pPr algn="ctr">
              <a:spcAft>
                <a:spcPts val="1800"/>
              </a:spcAft>
            </a:pPr>
            <a:endParaRPr lang="nl-NL" sz="6500" b="1" dirty="0">
              <a:solidFill>
                <a:srgbClr val="820000"/>
              </a:solidFill>
              <a:latin typeface="Garamond" panose="02020404030301010803" pitchFamily="18" charset="0"/>
            </a:endParaRPr>
          </a:p>
        </p:txBody>
      </p:sp>
      <p:sp>
        <p:nvSpPr>
          <p:cNvPr id="12" name="Tekstvak 14">
            <a:extLst>
              <a:ext uri="{FF2B5EF4-FFF2-40B4-BE49-F238E27FC236}">
                <a16:creationId xmlns:a16="http://schemas.microsoft.com/office/drawing/2014/main" id="{C38E7DD1-D9CD-47CA-A8DD-E0460029BF1C}"/>
              </a:ext>
            </a:extLst>
          </p:cNvPr>
          <p:cNvSpPr txBox="1"/>
          <p:nvPr/>
        </p:nvSpPr>
        <p:spPr>
          <a:xfrm>
            <a:off x="9620834" y="6234477"/>
            <a:ext cx="2478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400" b="1" dirty="0">
                <a:latin typeface="Garamond" panose="02020404030301010803" pitchFamily="18" charset="0"/>
              </a:rPr>
              <a:t>#IOS21</a:t>
            </a:r>
          </a:p>
        </p:txBody>
      </p:sp>
      <p:sp>
        <p:nvSpPr>
          <p:cNvPr id="13" name="Tekstvak 5">
            <a:extLst>
              <a:ext uri="{FF2B5EF4-FFF2-40B4-BE49-F238E27FC236}">
                <a16:creationId xmlns:a16="http://schemas.microsoft.com/office/drawing/2014/main" id="{30182973-CCC1-4A3F-8D83-30B396AE4AEB}"/>
              </a:ext>
            </a:extLst>
          </p:cNvPr>
          <p:cNvSpPr txBox="1">
            <a:spLocks/>
          </p:cNvSpPr>
          <p:nvPr/>
        </p:nvSpPr>
        <p:spPr>
          <a:xfrm>
            <a:off x="4428309" y="-19281"/>
            <a:ext cx="767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2400" dirty="0">
                <a:solidFill>
                  <a:srgbClr val="820000"/>
                </a:solidFill>
                <a:latin typeface="Garamond" panose="02020404030301010803" pitchFamily="18" charset="0"/>
              </a:rPr>
              <a:t>Impact of Science   </a:t>
            </a:r>
          </a:p>
          <a:p>
            <a:pPr lvl="0" algn="r"/>
            <a:r>
              <a:rPr lang="en-US" sz="2000" dirty="0">
                <a:solidFill>
                  <a:prstClr val="black"/>
                </a:solidFill>
                <a:latin typeface="Garamond" panose="02020404030301010803" pitchFamily="18" charset="0"/>
              </a:rPr>
              <a:t>23-25 June, 2021</a:t>
            </a:r>
          </a:p>
          <a:p>
            <a:pPr lvl="0" algn="r"/>
            <a:endParaRPr lang="en-US" sz="2000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44638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enutzerdefiniertes Design">
  <a:themeElements>
    <a:clrScheme name="a+ 2020">
      <a:dk1>
        <a:srgbClr val="5A616A"/>
      </a:dk1>
      <a:lt1>
        <a:srgbClr val="FFFFFF"/>
      </a:lt1>
      <a:dk2>
        <a:srgbClr val="E95057"/>
      </a:dk2>
      <a:lt2>
        <a:srgbClr val="E7E6E6"/>
      </a:lt2>
      <a:accent1>
        <a:srgbClr val="B9192D"/>
      </a:accent1>
      <a:accent2>
        <a:srgbClr val="EF8600"/>
      </a:accent2>
      <a:accent3>
        <a:srgbClr val="FCC41D"/>
      </a:accent3>
      <a:accent4>
        <a:srgbClr val="7C134C"/>
      </a:accent4>
      <a:accent5>
        <a:srgbClr val="BF6578"/>
      </a:accent5>
      <a:accent6>
        <a:srgbClr val="F9C6C0"/>
      </a:accent6>
      <a:hlink>
        <a:srgbClr val="EA5159"/>
      </a:hlink>
      <a:folHlink>
        <a:srgbClr val="BA192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+_PP_E" id="{D1DF7A75-515D-C946-B7ED-F6C4C8078DB2}" vid="{56DFE06B-F246-2249-8F12-1A1FBEC9D46F}"/>
    </a:ext>
  </a:extLst>
</a:theme>
</file>

<file path=ppt/theme/theme3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Impact Assessment for Effectiveness</Template>
  <TotalTime>7</TotalTime>
  <Words>147</Words>
  <Application>Microsoft Office PowerPoint</Application>
  <PresentationFormat>Breedbeeld</PresentationFormat>
  <Paragraphs>31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10</vt:i4>
      </vt:variant>
      <vt:variant>
        <vt:lpstr>Thema</vt:lpstr>
      </vt:variant>
      <vt:variant>
        <vt:i4>3</vt:i4>
      </vt:variant>
      <vt:variant>
        <vt:lpstr>Diatitels</vt:lpstr>
      </vt:variant>
      <vt:variant>
        <vt:i4>7</vt:i4>
      </vt:variant>
    </vt:vector>
  </HeadingPairs>
  <TitlesOfParts>
    <vt:vector size="20" baseType="lpstr">
      <vt:lpstr>Arial</vt:lpstr>
      <vt:lpstr>Arial Narrow</vt:lpstr>
      <vt:lpstr>Avenir Next Condensed</vt:lpstr>
      <vt:lpstr>Calibri</vt:lpstr>
      <vt:lpstr>Calibri Light</vt:lpstr>
      <vt:lpstr>CharisSIL</vt:lpstr>
      <vt:lpstr>Garamond</vt:lpstr>
      <vt:lpstr>LucidaGrande</vt:lpstr>
      <vt:lpstr>Menlo-Regular</vt:lpstr>
      <vt:lpstr>Symbol</vt:lpstr>
      <vt:lpstr>Kantoorthema</vt:lpstr>
      <vt:lpstr>1_Benutzerdefiniertes Design</vt:lpstr>
      <vt:lpstr>Diseño predeterminado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Youssef Ramadan</dc:creator>
  <cp:lastModifiedBy>Youssef Ramadan</cp:lastModifiedBy>
  <cp:revision>1</cp:revision>
  <dcterms:created xsi:type="dcterms:W3CDTF">2021-06-30T08:35:44Z</dcterms:created>
  <dcterms:modified xsi:type="dcterms:W3CDTF">2021-06-30T08:43:11Z</dcterms:modified>
</cp:coreProperties>
</file>